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handoutMasters/handoutMaster1.xml" ContentType="application/vnd.openxmlformats-officedocument.presentationml.handoutMaster+xml"/>
  <Override PartName="/ppt/theme/theme4.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theme/theme5.xml" ContentType="application/vnd.openxmlformats-officedocument.theme+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firstSlideNum="1" rtl="0" saveSubsetFonts="0" serverZoom="0" showSpecialPlsOnTitleSld="1">
  <p:sldMasterIdLst>
    <p:sldMasterId id="2147483648" r:id="rId1"/>
    <p:sldMasterId id="2147483649" r:id="rId2"/>
  </p:sldMasterIdLst>
  <p:notesMasterIdLst>
    <p:notesMasterId r:id="rId3"/>
  </p:notesMasterIdLst>
  <p:handoutMasterIdLst>
    <p:handoutMasterId r:id="rId4"/>
  </p:handoutMasterIdLst>
  <p:sldIdLst>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type="screen16x9" cy="6858000" cx="12192000"/>
  <p:notesSz cx="6858000" cy="9144000"/>
  <p:defaultTex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View">
  <p:normalViewPr showOutlineIcons="1" snapVertSplitter="0" vertBarState="restored" horzBarState="maximized" preferSingleView="0">
    <p:restoredLeft sz="14601" autoAdjust="0"/>
    <p:restoredTop sz="94660" autoAdjust="0"/>
  </p:normalViewPr>
  <p:slideViewPr>
    <p:cSldViewPr showGuides="1" snapToGrid="0" snapToObjects="0">
      <p:cViewPr varScale="1">
        <p:scale>
          <a:sx n="70" d="100"/>
          <a:sy n="70" d="100"/>
        </p:scale>
        <p:origin x="-750" y="-108"/>
      </p:cViewPr>
      <p:guideLst>
        <p:guide orient="horz" pos="2123"/>
        <p:guide orient="vert" pos="3830"/>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tableStyles" Target="tableStyle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99" name=""/>
        <p:cNvGrpSpPr/>
        <p:nvPr/>
      </p:nvGrpSpPr>
      <p:grpSpPr>
        <a:xfrm rot="0">
          <a:off x="0" y="0"/>
          <a:ext cx="0" cy="0"/>
          <a:chOff x="0" y="0"/>
          <a:chExt cx="0" cy="0"/>
        </a:xfrm>
      </p:grpSpPr>
      <p:sp>
        <p:nvSpPr>
          <p:cNvPr id="1048788" name="页眉占位符 1"/>
          <p:cNvSpPr/>
          <p:nvPr>
            <p:ph type="hdr" sz="quarter" idx="4294967295"/>
          </p:nvPr>
        </p:nvSpPr>
        <p:spPr>
          <a:xfrm rot="0">
            <a:off x="0" y="0"/>
            <a:ext cx="2971800" cy="458787"/>
          </a:xfrm>
          <a:prstGeom prst="rect"/>
          <a:noFill/>
          <a:ln>
            <a:noFill/>
          </a:ln>
        </p:spPr>
        <p:txBody>
          <a:bodyPr anchor="t" bIns="45720" lIns="91440" rIns="91440" tIns="45720" vert="horz"/>
          <a:p>
            <a:pPr lvl="0"/>
            <a:endParaRPr altLang="en-US" sz="1200" lang="zh-CN"/>
          </a:p>
        </p:txBody>
      </p:sp>
      <p:sp>
        <p:nvSpPr>
          <p:cNvPr id="1048789" name="日期占位符 2"/>
          <p:cNvSpPr/>
          <p:nvPr>
            <p:ph type="dt" sz="quarter" idx="4294967295"/>
          </p:nvPr>
        </p:nvSpPr>
        <p:spPr>
          <a:xfrm rot="0">
            <a:off x="3884612" y="0"/>
            <a:ext cx="2971800" cy="458787"/>
          </a:xfrm>
          <a:prstGeom prst="rect"/>
          <a:noFill/>
          <a:ln>
            <a:noFill/>
          </a:ln>
        </p:spPr>
        <p:txBody>
          <a:bodyPr anchor="t" bIns="45720" lIns="91440" rIns="91440" tIns="45720" vert="horz"/>
          <a:p>
            <a:pPr algn="r" lvl="0"/>
            <a:fld id="{566ABCEB-ACFC-4714-9973-3DA970169C29}" type="datetime1">
              <a:rPr altLang="en-US" sz="1200" lang="zh-CN"/>
              <a:pPr algn="r" lvl="0"/>
            </a:fld>
            <a:endParaRPr altLang="en-US" sz="1200" lang="zh-CN"/>
          </a:p>
        </p:txBody>
      </p:sp>
      <p:sp>
        <p:nvSpPr>
          <p:cNvPr id="1048790" name="页脚占位符 3"/>
          <p:cNvSpPr/>
          <p:nvPr>
            <p:ph type="ftr" sz="quarter" idx="4294967295"/>
          </p:nvPr>
        </p:nvSpPr>
        <p:spPr>
          <a:xfrm rot="0">
            <a:off x="0" y="8685212"/>
            <a:ext cx="2971800" cy="458787"/>
          </a:xfrm>
          <a:prstGeom prst="rect"/>
          <a:noFill/>
          <a:ln>
            <a:noFill/>
          </a:ln>
        </p:spPr>
        <p:txBody>
          <a:bodyPr anchor="b" bIns="45720" lIns="91440" rIns="91440" tIns="45720" vert="horz"/>
          <a:p>
            <a:pPr lvl="0"/>
            <a:endParaRPr altLang="en-US" sz="1200" lang="zh-CN"/>
          </a:p>
        </p:txBody>
      </p:sp>
      <p:sp>
        <p:nvSpPr>
          <p:cNvPr id="1048791" name="灯片编号占位符 4"/>
          <p:cNvSpPr/>
          <p:nvPr>
            <p:ph type="sldNum" sz="quarter" idx="4294967295"/>
          </p:nvPr>
        </p:nvSpPr>
        <p:spPr>
          <a:xfrm rot="0">
            <a:off x="3884612" y="8685212"/>
            <a:ext cx="2971800" cy="458787"/>
          </a:xfrm>
          <a:prstGeom prst="rect"/>
          <a:noFill/>
          <a:ln>
            <a:noFill/>
          </a:ln>
        </p:spPr>
        <p:txBody>
          <a:bodyPr anchor="b" bIns="45720" lIns="91440" rIns="91440" tIns="45720" vert="horz"/>
          <a:p>
            <a:pPr algn="r" lvl="0"/>
            <a:fld id="{566ABCEB-ACFC-4714-9973-3DA970169C29}" type="slidenum">
              <a:rPr altLang="en-US" sz="1200" lang="zh-CN"/>
              <a:pPr algn="r" lvl="0"/>
            </a:fld>
            <a:endParaRPr altLang="en-US" sz="1200" lang="zh-CN"/>
          </a:p>
        </p:txBody>
      </p:sp>
    </p:spTree>
  </p:cSld>
  <p:clrMap accent1="dk1" accent2="dk1" accent3="dk1" accent4="dk1" accent5="dk1" accent6="dk1" bg1="dk1" bg2="dk1" tx1="dk1" tx2="dk1" hlink="dk1" folHlink="dk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98" name=""/>
        <p:cNvGrpSpPr/>
        <p:nvPr/>
      </p:nvGrpSpPr>
      <p:grpSpPr>
        <a:xfrm rot="0">
          <a:off x="0" y="0"/>
          <a:ext cx="0" cy="0"/>
          <a:chOff x="0" y="0"/>
          <a:chExt cx="0" cy="0"/>
        </a:xfrm>
      </p:grpSpPr>
      <p:sp>
        <p:nvSpPr>
          <p:cNvPr id="1048782" name="页眉占位符 1"/>
          <p:cNvSpPr/>
          <p:nvPr>
            <p:ph type="hdr" sz="quarter" idx="4294967295"/>
          </p:nvPr>
        </p:nvSpPr>
        <p:spPr>
          <a:xfrm rot="0">
            <a:off x="0" y="0"/>
            <a:ext cx="2971800" cy="458787"/>
          </a:xfrm>
          <a:prstGeom prst="rect"/>
          <a:noFill/>
          <a:ln>
            <a:noFill/>
          </a:ln>
        </p:spPr>
        <p:txBody>
          <a:bodyPr anchor="t" bIns="45720" lIns="91440" rIns="91440" tIns="45720" vert="horz"/>
          <a:p>
            <a:pPr fontAlgn="base" lvl="0">
              <a:spcBef>
                <a:spcPct val="0"/>
              </a:spcBef>
              <a:spcAft>
                <a:spcPct val="0"/>
              </a:spcAft>
              <a:buFontTx/>
              <a:buNone/>
            </a:pPr>
            <a:endParaRPr altLang="en-US" sz="1200" lang="zh-CN"/>
          </a:p>
        </p:txBody>
      </p:sp>
      <p:sp>
        <p:nvSpPr>
          <p:cNvPr id="1048783" name="日期占位符 2"/>
          <p:cNvSpPr/>
          <p:nvPr>
            <p:ph type="dt" sz="full" idx="4294967295"/>
          </p:nvPr>
        </p:nvSpPr>
        <p:spPr>
          <a:xfrm rot="0">
            <a:off x="3884612" y="0"/>
            <a:ext cx="2971800" cy="458787"/>
          </a:xfrm>
          <a:prstGeom prst="rect"/>
          <a:noFill/>
          <a:ln>
            <a:noFill/>
          </a:ln>
        </p:spPr>
        <p:txBody>
          <a:bodyPr anchor="t" bIns="45720" lIns="91440" rIns="91440" tIns="45720" vert="horz"/>
          <a:p>
            <a:pPr algn="r" fontAlgn="base" lvl="0">
              <a:spcBef>
                <a:spcPct val="0"/>
              </a:spcBef>
              <a:spcAft>
                <a:spcPct val="0"/>
              </a:spcAft>
              <a:buFontTx/>
              <a:buNone/>
            </a:pPr>
            <a:endParaRPr altLang="en-US" sz="1200" lang="zh-CN"/>
          </a:p>
        </p:txBody>
      </p:sp>
      <p:sp>
        <p:nvSpPr>
          <p:cNvPr id="1048784" name="幻灯片图像占位符 3"/>
          <p:cNvSpPr/>
          <p:nvPr>
            <p:ph type="sldImg" sz="full" idx="4294967295"/>
          </p:nvPr>
        </p:nvSpPr>
        <p:spPr>
          <a:xfrm rot="0">
            <a:off x="685800" y="1143000"/>
            <a:ext cx="5486400" cy="3086100"/>
          </a:xfrm>
          <a:prstGeom prst="rect"/>
          <a:noFill/>
          <a:ln w="12700" cap="flat" cmpd="sng">
            <a:solidFill>
              <a:srgbClr val="000000">
                <a:alpha val="100000"/>
              </a:srgbClr>
            </a:solidFill>
            <a:prstDash val="solid"/>
            <a:round/>
          </a:ln>
        </p:spPr>
        <p:txBody>
          <a:bodyPr anchor="ctr" bIns="45720" lIns="91440" rIns="91440" tIns="45720" vert="horz"/>
          <a:p/>
        </p:txBody>
      </p:sp>
      <p:sp>
        <p:nvSpPr>
          <p:cNvPr id="1048785" name="备注占位符 4"/>
          <p:cNvSpPr/>
          <p:nvPr>
            <p:ph type="body" sz="quarter" idx="4294967295"/>
          </p:nvPr>
        </p:nvSpPr>
        <p:spPr>
          <a:xfrm rot="0">
            <a:off x="685800" y="4400550"/>
            <a:ext cx="5486400" cy="3600450"/>
          </a:xfrm>
          <a:prstGeom prst="rect"/>
          <a:noFill/>
          <a:ln>
            <a:noFill/>
          </a:ln>
        </p:spPr>
        <p:txBody>
          <a:bodyPr anchor="t" bIns="45720" lIns="91440" rIns="91440" tIns="45720" vert="horz"/>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786" name="页脚占位符 5"/>
          <p:cNvSpPr/>
          <p:nvPr>
            <p:ph type="ftr" sz="quarter" idx="4294967295"/>
          </p:nvPr>
        </p:nvSpPr>
        <p:spPr>
          <a:xfrm rot="0">
            <a:off x="0" y="8685212"/>
            <a:ext cx="2971800" cy="458787"/>
          </a:xfrm>
          <a:prstGeom prst="rect"/>
          <a:noFill/>
          <a:ln>
            <a:noFill/>
          </a:ln>
        </p:spPr>
        <p:txBody>
          <a:bodyPr anchor="b" bIns="45720" lIns="91440" rIns="91440" tIns="45720" vert="horz"/>
          <a:p>
            <a:pPr fontAlgn="base" lvl="0">
              <a:spcBef>
                <a:spcPct val="0"/>
              </a:spcBef>
              <a:spcAft>
                <a:spcPct val="0"/>
              </a:spcAft>
              <a:buFontTx/>
              <a:buNone/>
            </a:pPr>
            <a:endParaRPr altLang="en-US" sz="1200" lang="zh-CN"/>
          </a:p>
        </p:txBody>
      </p:sp>
      <p:sp>
        <p:nvSpPr>
          <p:cNvPr id="1048787" name="灯片编号占位符 6"/>
          <p:cNvSpPr/>
          <p:nvPr>
            <p:ph type="sldNum" sz="quarter" idx="4294967295"/>
          </p:nvPr>
        </p:nvSpPr>
        <p:spPr>
          <a:xfrm rot="0">
            <a:off x="3884612" y="8685212"/>
            <a:ext cx="2971800" cy="458787"/>
          </a:xfrm>
          <a:prstGeom prst="rect"/>
          <a:noFill/>
          <a:ln>
            <a:noFill/>
          </a:ln>
        </p:spPr>
        <p:txBody>
          <a:bodyPr anchor="b" bIns="45720" lIns="91440" rIns="91440" tIns="45720" vert="horz"/>
          <a:p>
            <a:pPr algn="r" lvl="0"/>
            <a:fld id="{566ABCEB-ACFC-4714-9973-3DA970169C29}" type="slidenum">
              <a:rPr altLang="en-US" sz="1200" lang="zh-CN"/>
              <a:pPr algn="r" lvl="0"/>
            </a:fld>
            <a:endParaRPr altLang="en-US" sz="1200" lang="zh-CN"/>
          </a:p>
        </p:txBody>
      </p:sp>
    </p:spTree>
  </p:cSld>
  <p:clrMap accent1="dk1" accent2="dk1" accent3="dk1" accent4="dk1" accent5="dk1" accent6="dk1" bg1="dk1" bg2="dk1" tx1="dk1" tx2="dk1" hlink="dk1" folHlink="dk1"/>
  <p:notesStyle>
    <a:lvl1pPr algn="l" eaLnBrk="1" fontAlgn="base" hangingPunct="1" indent="0" latinLnBrk="0" marL="0" rtl="0">
      <a:lnSpc>
        <a:spcPct val="100000"/>
      </a:lnSpc>
      <a:spcBef>
        <a:spcPct val="30000"/>
      </a:spcBef>
      <a:spcAft>
        <a:spcPct val="0"/>
      </a:spcAft>
      <a:buFontTx/>
      <a:buNone/>
      <a:defRPr sz="12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30000"/>
      </a:spcBef>
      <a:spcAft>
        <a:spcPct val="0"/>
      </a:spcAft>
      <a:buFontTx/>
      <a:buNone/>
      <a:defRPr sz="12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30000"/>
      </a:spcBef>
      <a:spcAft>
        <a:spcPct val="0"/>
      </a:spcAft>
      <a:buFontTx/>
      <a:buNone/>
      <a:defRPr sz="12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30000"/>
      </a:spcBef>
      <a:spcAft>
        <a:spcPct val="0"/>
      </a:spcAft>
      <a:buFontTx/>
      <a:buNone/>
      <a:defRPr sz="12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30000"/>
      </a:spcBef>
      <a:spcAft>
        <a:spcPct val="0"/>
      </a:spcAft>
      <a:buFontTx/>
      <a:buNone/>
      <a:defRPr sz="1200">
        <a:solidFill>
          <a:schemeClr val="dk1"/>
        </a:solidFill>
        <a:latin typeface="Calibri" pitchFamily="34" charset="0"/>
        <a:ea typeface="宋体" pitchFamily="2" charset="-122"/>
      </a:defRPr>
    </a:lvl5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91" name=""/>
        <p:cNvGrpSpPr/>
        <p:nvPr/>
      </p:nvGrpSpPr>
      <p:grpSpPr>
        <a:xfrm>
          <a:off x="0" y="0"/>
          <a:ext cx="0" cy="0"/>
          <a:chOff x="0" y="0"/>
          <a:chExt cx="0" cy="0"/>
        </a:xfrm>
      </p:grpSpPr>
      <p:sp>
        <p:nvSpPr>
          <p:cNvPr id="1048742" name="Title 1"/>
          <p:cNvSpPr>
            <a:spLocks noGrp="1"/>
          </p:cNvSpPr>
          <p:nvPr>
            <p:ph type="ctrTitle"/>
          </p:nvPr>
        </p:nvSpPr>
        <p:spPr>
          <a:xfrm>
            <a:off x="1524000" y="1122363"/>
            <a:ext cx="9144000" cy="2387600"/>
          </a:xfrm>
        </p:spPr>
        <p:txBody>
          <a:bodyPr anchor="b"/>
          <a:lstStyle>
            <a:lvl1pPr>
              <a:defRPr sz="6000"/>
            </a:lvl1pPr>
          </a:lstStyle>
          <a:p>
            <a:r>
              <a:rPr altLang="zh-CN" lang="en-US" smtClean="0"/>
              <a:t>Click to edit Master title style</a:t>
            </a:r>
            <a:endParaRPr altLang="en-US" lang="zh-CN"/>
          </a:p>
        </p:txBody>
      </p:sp>
      <p:sp>
        <p:nvSpPr>
          <p:cNvPr id="1048743" name="Subtitle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zh-CN" lang="en-US" smtClean="0"/>
              <a:t>Click to edit Master subtitle style</a:t>
            </a:r>
            <a:endParaRPr altLang="en-US" lang="zh-CN"/>
          </a:p>
        </p:txBody>
      </p:sp>
      <p:sp>
        <p:nvSpPr>
          <p:cNvPr id="1048744"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endParaRPr>
          </a:p>
        </p:txBody>
      </p:sp>
      <p:sp>
        <p:nvSpPr>
          <p:cNvPr id="1048745"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rPr>
              <a:pPr algn="r" lvl="0"/>
            </a:fld>
            <a:endParaRPr altLang="en-US" sz="1200" lang="zh-CN">
              <a:solidFill>
                <a:srgbClr val="898989"/>
              </a:solidFill>
            </a:endParaRPr>
          </a:p>
        </p:txBody>
      </p:sp>
      <p:sp>
        <p:nvSpPr>
          <p:cNvPr id="1048746"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93" name=""/>
        <p:cNvGrpSpPr/>
        <p:nvPr/>
      </p:nvGrpSpPr>
      <p:grpSpPr>
        <a:xfrm>
          <a:off x="0" y="0"/>
          <a:ext cx="0" cy="0"/>
          <a:chOff x="0" y="0"/>
          <a:chExt cx="0" cy="0"/>
        </a:xfrm>
      </p:grpSpPr>
      <p:sp>
        <p:nvSpPr>
          <p:cNvPr id="1048752" name="Title 1"/>
          <p:cNvSpPr>
            <a:spLocks noGrp="1"/>
          </p:cNvSpPr>
          <p:nvPr>
            <p:ph type="title"/>
          </p:nvPr>
        </p:nvSpPr>
        <p:spPr/>
        <p:txBody>
          <a:bodyPr/>
          <a:p>
            <a:r>
              <a:rPr altLang="zh-CN" lang="en-US" smtClean="0"/>
              <a:t>Click to edit Master title style</a:t>
            </a:r>
            <a:endParaRPr altLang="en-US" lang="zh-CN"/>
          </a:p>
        </p:txBody>
      </p:sp>
      <p:sp>
        <p:nvSpPr>
          <p:cNvPr id="1048753" name="Vertical Text Placeholder 2"/>
          <p:cNvSpPr>
            <a:spLocks noGrp="1"/>
          </p:cNvSpPr>
          <p:nvPr>
            <p:ph type="body" orient="vert" idx="1"/>
          </p:nvPr>
        </p:nvSpPr>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54"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endParaRPr>
          </a:p>
        </p:txBody>
      </p:sp>
      <p:sp>
        <p:nvSpPr>
          <p:cNvPr id="1048755"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rPr>
              <a:pPr algn="r" lvl="0"/>
            </a:fld>
            <a:endParaRPr altLang="en-US" sz="1200" lang="zh-CN">
              <a:solidFill>
                <a:srgbClr val="898989"/>
              </a:solidFill>
            </a:endParaRPr>
          </a:p>
        </p:txBody>
      </p:sp>
      <p:sp>
        <p:nvSpPr>
          <p:cNvPr id="1048756"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92" name=""/>
        <p:cNvGrpSpPr/>
        <p:nvPr/>
      </p:nvGrpSpPr>
      <p:grpSpPr>
        <a:xfrm>
          <a:off x="0" y="0"/>
          <a:ext cx="0" cy="0"/>
          <a:chOff x="0" y="0"/>
          <a:chExt cx="0" cy="0"/>
        </a:xfrm>
      </p:grpSpPr>
      <p:sp>
        <p:nvSpPr>
          <p:cNvPr id="1048747" name="Vertical Title 1"/>
          <p:cNvSpPr>
            <a:spLocks noGrp="1"/>
          </p:cNvSpPr>
          <p:nvPr>
            <p:ph type="title" orient="vert"/>
          </p:nvPr>
        </p:nvSpPr>
        <p:spPr>
          <a:xfrm>
            <a:off x="8724900" y="365125"/>
            <a:ext cx="2628900" cy="5811838"/>
          </a:xfrm>
        </p:spPr>
        <p:txBody>
          <a:bodyPr vert="eaVert"/>
          <a:p>
            <a:r>
              <a:rPr altLang="zh-CN" lang="en-US" smtClean="0"/>
              <a:t>Click to edit Master title style</a:t>
            </a:r>
            <a:endParaRPr altLang="en-US" lang="zh-CN"/>
          </a:p>
        </p:txBody>
      </p:sp>
      <p:sp>
        <p:nvSpPr>
          <p:cNvPr id="1048748" name="Vertical Text Placeholder 2"/>
          <p:cNvSpPr>
            <a:spLocks noGrp="1"/>
          </p:cNvSpPr>
          <p:nvPr>
            <p:ph type="body" orient="vert" idx="1"/>
          </p:nvPr>
        </p:nvSpPr>
        <p:spPr>
          <a:xfrm>
            <a:off x="838200" y="365125"/>
            <a:ext cx="7734300" cy="5811838"/>
          </a:xfrm>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49"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endParaRPr>
          </a:p>
        </p:txBody>
      </p:sp>
      <p:sp>
        <p:nvSpPr>
          <p:cNvPr id="1048750"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rPr>
              <a:pPr algn="r" lvl="0"/>
            </a:fld>
            <a:endParaRPr altLang="en-US" sz="1200" lang="zh-CN">
              <a:solidFill>
                <a:srgbClr val="898989"/>
              </a:solidFill>
            </a:endParaRPr>
          </a:p>
        </p:txBody>
      </p:sp>
      <p:sp>
        <p:nvSpPr>
          <p:cNvPr id="1048751"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82" name=""/>
        <p:cNvGrpSpPr/>
        <p:nvPr/>
      </p:nvGrpSpPr>
      <p:grpSpPr>
        <a:xfrm>
          <a:off x="0" y="0"/>
          <a:ext cx="0" cy="0"/>
          <a:chOff x="0" y="0"/>
          <a:chExt cx="0" cy="0"/>
        </a:xfrm>
      </p:grpSpPr>
      <p:sp>
        <p:nvSpPr>
          <p:cNvPr id="1048692" name="Title 1"/>
          <p:cNvSpPr>
            <a:spLocks noGrp="1"/>
          </p:cNvSpPr>
          <p:nvPr>
            <p:ph type="ctrTitle"/>
          </p:nvPr>
        </p:nvSpPr>
        <p:spPr>
          <a:xfrm>
            <a:off x="1524000" y="1122363"/>
            <a:ext cx="9144000" cy="2387600"/>
          </a:xfrm>
        </p:spPr>
        <p:txBody>
          <a:bodyPr anchor="b"/>
          <a:lstStyle>
            <a:lvl1pPr>
              <a:defRPr sz="6000"/>
            </a:lvl1pPr>
          </a:lstStyle>
          <a:p>
            <a:r>
              <a:rPr altLang="zh-CN" lang="en-US" smtClean="0"/>
              <a:t>Click to edit Master title style</a:t>
            </a:r>
            <a:endParaRPr altLang="en-US" lang="zh-CN"/>
          </a:p>
        </p:txBody>
      </p:sp>
      <p:sp>
        <p:nvSpPr>
          <p:cNvPr id="1048693" name="Subtitle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zh-CN" lang="en-US" smtClean="0"/>
              <a:t>Click to edit Master subtitle style</a:t>
            </a:r>
            <a:endParaRPr altLang="en-US" lang="zh-CN"/>
          </a:p>
        </p:txBody>
      </p:sp>
      <p:sp>
        <p:nvSpPr>
          <p:cNvPr id="1048694"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
        <p:nvSpPr>
          <p:cNvPr id="1048695"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latin typeface="Calibri" pitchFamily="34" charset="0"/>
                <a:ea typeface="宋体" pitchFamily="2" charset="-122"/>
              </a:rPr>
              <a:pPr algn="r" lvl="0"/>
            </a:fld>
            <a:endParaRPr altLang="en-US" sz="1200" lang="zh-CN">
              <a:solidFill>
                <a:srgbClr val="898989"/>
              </a:solidFill>
              <a:latin typeface="Calibri" pitchFamily="34" charset="0"/>
              <a:ea typeface="宋体" pitchFamily="2" charset="-122"/>
            </a:endParaRPr>
          </a:p>
        </p:txBody>
      </p:sp>
      <p:sp>
        <p:nvSpPr>
          <p:cNvPr id="1048696"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81" name=""/>
        <p:cNvGrpSpPr/>
        <p:nvPr/>
      </p:nvGrpSpPr>
      <p:grpSpPr>
        <a:xfrm>
          <a:off x="0" y="0"/>
          <a:ext cx="0" cy="0"/>
          <a:chOff x="0" y="0"/>
          <a:chExt cx="0" cy="0"/>
        </a:xfrm>
      </p:grpSpPr>
      <p:sp>
        <p:nvSpPr>
          <p:cNvPr id="1048687" name="Title 1"/>
          <p:cNvSpPr>
            <a:spLocks noGrp="1"/>
          </p:cNvSpPr>
          <p:nvPr>
            <p:ph type="title"/>
          </p:nvPr>
        </p:nvSpPr>
        <p:spPr/>
        <p:txBody>
          <a:bodyPr/>
          <a:p>
            <a:r>
              <a:rPr altLang="zh-CN" lang="en-US" smtClean="0"/>
              <a:t>Click to edit Master title style</a:t>
            </a:r>
            <a:endParaRPr altLang="en-US" lang="zh-CN"/>
          </a:p>
        </p:txBody>
      </p:sp>
      <p:sp>
        <p:nvSpPr>
          <p:cNvPr id="1048688" name="Content Placeholder 2"/>
          <p:cNvSpPr>
            <a:spLocks noGrp="1"/>
          </p:cNvSpPr>
          <p:nvPr>
            <p:ph idx="1"/>
          </p:nvPr>
        </p:nvSpPr>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689"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
        <p:nvSpPr>
          <p:cNvPr id="1048690"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latin typeface="Calibri" pitchFamily="34" charset="0"/>
                <a:ea typeface="宋体" pitchFamily="2" charset="-122"/>
              </a:rPr>
              <a:pPr algn="r" lvl="0"/>
            </a:fld>
            <a:endParaRPr altLang="en-US" sz="1200" lang="zh-CN">
              <a:solidFill>
                <a:srgbClr val="898989"/>
              </a:solidFill>
              <a:latin typeface="Calibri" pitchFamily="34" charset="0"/>
              <a:ea typeface="宋体" pitchFamily="2" charset="-122"/>
            </a:endParaRPr>
          </a:p>
        </p:txBody>
      </p:sp>
      <p:sp>
        <p:nvSpPr>
          <p:cNvPr id="1048691"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87" name=""/>
        <p:cNvGrpSpPr/>
        <p:nvPr/>
      </p:nvGrpSpPr>
      <p:grpSpPr>
        <a:xfrm>
          <a:off x="0" y="0"/>
          <a:ext cx="0" cy="0"/>
          <a:chOff x="0" y="0"/>
          <a:chExt cx="0" cy="0"/>
        </a:xfrm>
      </p:grpSpPr>
      <p:sp>
        <p:nvSpPr>
          <p:cNvPr id="1048719" name="Title 1"/>
          <p:cNvSpPr>
            <a:spLocks noGrp="1"/>
          </p:cNvSpPr>
          <p:nvPr>
            <p:ph type="title"/>
          </p:nvPr>
        </p:nvSpPr>
        <p:spPr>
          <a:xfrm>
            <a:off x="831850" y="1709738"/>
            <a:ext cx="10515600" cy="2852737"/>
          </a:xfrm>
        </p:spPr>
        <p:txBody>
          <a:bodyPr anchor="b"/>
          <a:lstStyle>
            <a:lvl1pPr>
              <a:defRPr sz="6000"/>
            </a:lvl1pPr>
          </a:lstStyle>
          <a:p>
            <a:r>
              <a:rPr altLang="zh-CN" lang="en-US" smtClean="0"/>
              <a:t>Click to edit Master title style</a:t>
            </a:r>
            <a:endParaRPr altLang="en-US" lang="zh-CN"/>
          </a:p>
        </p:txBody>
      </p:sp>
      <p:sp>
        <p:nvSpPr>
          <p:cNvPr id="1048720" name="Text Placeholder 2"/>
          <p:cNvSpPr>
            <a:spLocks noGrp="1"/>
          </p:cNvSpPr>
          <p:nvPr>
            <p:ph type="body" idx="1"/>
          </p:nvPr>
        </p:nvSpPr>
        <p:spPr>
          <a:xfrm>
            <a:off x="831850" y="4589463"/>
            <a:ext cx="10515600" cy="1500187"/>
          </a:xfrm>
        </p:spPr>
        <p:txBody>
          <a:bodyPr/>
          <a:lstStyle>
            <a:lvl1pPr indent="0" marL="0">
              <a:buNone/>
              <a:defRPr sz="2400"/>
            </a:lvl1pPr>
            <a:lvl2pPr indent="0" marL="457200">
              <a:buNone/>
              <a:defRPr sz="2000"/>
            </a:lvl2pPr>
            <a:lvl3pPr indent="0" marL="914400">
              <a:buNone/>
              <a:defRPr sz="18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pPr lvl="0"/>
            <a:r>
              <a:rPr altLang="zh-CN" lang="en-US" smtClean="0"/>
              <a:t>Click to edit Master text styles</a:t>
            </a:r>
          </a:p>
        </p:txBody>
      </p:sp>
      <p:sp>
        <p:nvSpPr>
          <p:cNvPr id="1048721"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
        <p:nvSpPr>
          <p:cNvPr id="1048722"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latin typeface="Calibri" pitchFamily="34" charset="0"/>
                <a:ea typeface="宋体" pitchFamily="2" charset="-122"/>
              </a:rPr>
              <a:pPr algn="r" lvl="0"/>
            </a:fld>
            <a:endParaRPr altLang="en-US" sz="1200" lang="zh-CN">
              <a:solidFill>
                <a:srgbClr val="898989"/>
              </a:solidFill>
              <a:latin typeface="Calibri" pitchFamily="34" charset="0"/>
              <a:ea typeface="宋体" pitchFamily="2" charset="-122"/>
            </a:endParaRPr>
          </a:p>
        </p:txBody>
      </p:sp>
      <p:sp>
        <p:nvSpPr>
          <p:cNvPr id="1048723"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86" name=""/>
        <p:cNvGrpSpPr/>
        <p:nvPr/>
      </p:nvGrpSpPr>
      <p:grpSpPr>
        <a:xfrm>
          <a:off x="0" y="0"/>
          <a:ext cx="0" cy="0"/>
          <a:chOff x="0" y="0"/>
          <a:chExt cx="0" cy="0"/>
        </a:xfrm>
      </p:grpSpPr>
      <p:sp>
        <p:nvSpPr>
          <p:cNvPr id="1048713" name="Title 1"/>
          <p:cNvSpPr>
            <a:spLocks noGrp="1"/>
          </p:cNvSpPr>
          <p:nvPr>
            <p:ph type="title"/>
          </p:nvPr>
        </p:nvSpPr>
        <p:spPr/>
        <p:txBody>
          <a:bodyPr/>
          <a:p>
            <a:r>
              <a:rPr altLang="zh-CN" lang="en-US" smtClean="0"/>
              <a:t>Click to edit Master title style</a:t>
            </a:r>
            <a:endParaRPr altLang="en-US" lang="zh-CN"/>
          </a:p>
        </p:txBody>
      </p:sp>
      <p:sp>
        <p:nvSpPr>
          <p:cNvPr id="1048714" name="Content Placeholder 2"/>
          <p:cNvSpPr>
            <a:spLocks noGrp="1"/>
          </p:cNvSpPr>
          <p:nvPr>
            <p:ph sz="half" idx="1"/>
          </p:nvPr>
        </p:nvSpPr>
        <p:spPr>
          <a:xfrm>
            <a:off x="838200" y="1825625"/>
            <a:ext cx="51816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15" name="Content Placeholder 3"/>
          <p:cNvSpPr>
            <a:spLocks noGrp="1"/>
          </p:cNvSpPr>
          <p:nvPr>
            <p:ph sz="half" idx="2"/>
          </p:nvPr>
        </p:nvSpPr>
        <p:spPr>
          <a:xfrm>
            <a:off x="6172199" y="1825625"/>
            <a:ext cx="51816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16"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
        <p:nvSpPr>
          <p:cNvPr id="1048717"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latin typeface="Calibri" pitchFamily="34" charset="0"/>
                <a:ea typeface="宋体" pitchFamily="2" charset="-122"/>
              </a:rPr>
              <a:pPr algn="r" lvl="0"/>
            </a:fld>
            <a:endParaRPr altLang="en-US" sz="1200" lang="zh-CN">
              <a:solidFill>
                <a:srgbClr val="898989"/>
              </a:solidFill>
              <a:latin typeface="Calibri" pitchFamily="34" charset="0"/>
              <a:ea typeface="宋体" pitchFamily="2" charset="-122"/>
            </a:endParaRPr>
          </a:p>
        </p:txBody>
      </p:sp>
      <p:sp>
        <p:nvSpPr>
          <p:cNvPr id="1048718"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90" name=""/>
        <p:cNvGrpSpPr/>
        <p:nvPr/>
      </p:nvGrpSpPr>
      <p:grpSpPr>
        <a:xfrm>
          <a:off x="0" y="0"/>
          <a:ext cx="0" cy="0"/>
          <a:chOff x="0" y="0"/>
          <a:chExt cx="0" cy="0"/>
        </a:xfrm>
      </p:grpSpPr>
      <p:sp>
        <p:nvSpPr>
          <p:cNvPr id="1048734" name="Title 1"/>
          <p:cNvSpPr>
            <a:spLocks noGrp="1"/>
          </p:cNvSpPr>
          <p:nvPr>
            <p:ph type="title"/>
          </p:nvPr>
        </p:nvSpPr>
        <p:spPr>
          <a:xfrm>
            <a:off x="839788" y="365125"/>
            <a:ext cx="10515600" cy="1325563"/>
          </a:xfrm>
        </p:spPr>
        <p:txBody>
          <a:bodyPr/>
          <a:p>
            <a:r>
              <a:rPr altLang="zh-CN" lang="en-US" smtClean="0"/>
              <a:t>Click to edit Master title style</a:t>
            </a:r>
            <a:endParaRPr altLang="en-US" lang="zh-CN"/>
          </a:p>
        </p:txBody>
      </p:sp>
      <p:sp>
        <p:nvSpPr>
          <p:cNvPr id="1048735" name="Text Placeholder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736" name="Content Placeholder 3"/>
          <p:cNvSpPr>
            <a:spLocks noGrp="1"/>
          </p:cNvSpPr>
          <p:nvPr>
            <p:ph sz="half" idx="2"/>
          </p:nvPr>
        </p:nvSpPr>
        <p:spPr>
          <a:xfrm>
            <a:off x="839788" y="2505075"/>
            <a:ext cx="5157787"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37" name="Text Placeholder 4"/>
          <p:cNvSpPr>
            <a:spLocks noGrp="1"/>
          </p:cNvSpPr>
          <p:nvPr>
            <p:ph type="body" sz="quarter" idx="3"/>
          </p:nvPr>
        </p:nvSpPr>
        <p:spPr>
          <a:xfrm>
            <a:off x="6172199"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738" name="Content Placeholder 5"/>
          <p:cNvSpPr>
            <a:spLocks noGrp="1"/>
          </p:cNvSpPr>
          <p:nvPr>
            <p:ph sz="quarter" idx="4"/>
          </p:nvPr>
        </p:nvSpPr>
        <p:spPr>
          <a:xfrm>
            <a:off x="6172199" y="2505075"/>
            <a:ext cx="5183188"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39"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
        <p:nvSpPr>
          <p:cNvPr id="1048740"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latin typeface="Calibri" pitchFamily="34" charset="0"/>
                <a:ea typeface="宋体" pitchFamily="2" charset="-122"/>
              </a:rPr>
              <a:pPr algn="r" lvl="0"/>
            </a:fld>
            <a:endParaRPr altLang="en-US" sz="1200" lang="zh-CN">
              <a:solidFill>
                <a:srgbClr val="898989"/>
              </a:solidFill>
              <a:latin typeface="Calibri" pitchFamily="34" charset="0"/>
              <a:ea typeface="宋体" pitchFamily="2" charset="-122"/>
            </a:endParaRPr>
          </a:p>
        </p:txBody>
      </p:sp>
      <p:sp>
        <p:nvSpPr>
          <p:cNvPr id="1048741"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89" name=""/>
        <p:cNvGrpSpPr/>
        <p:nvPr/>
      </p:nvGrpSpPr>
      <p:grpSpPr>
        <a:xfrm>
          <a:off x="0" y="0"/>
          <a:ext cx="0" cy="0"/>
          <a:chOff x="0" y="0"/>
          <a:chExt cx="0" cy="0"/>
        </a:xfrm>
      </p:grpSpPr>
      <p:sp>
        <p:nvSpPr>
          <p:cNvPr id="1048730" name="Title 1"/>
          <p:cNvSpPr>
            <a:spLocks noGrp="1"/>
          </p:cNvSpPr>
          <p:nvPr>
            <p:ph type="title"/>
          </p:nvPr>
        </p:nvSpPr>
        <p:spPr/>
        <p:txBody>
          <a:bodyPr/>
          <a:p>
            <a:r>
              <a:rPr altLang="zh-CN" lang="en-US" smtClean="0"/>
              <a:t>Click to edit Master title style</a:t>
            </a:r>
            <a:endParaRPr altLang="en-US" lang="zh-CN"/>
          </a:p>
        </p:txBody>
      </p:sp>
      <p:sp>
        <p:nvSpPr>
          <p:cNvPr id="1048731"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
        <p:nvSpPr>
          <p:cNvPr id="1048732"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latin typeface="Calibri" pitchFamily="34" charset="0"/>
                <a:ea typeface="宋体" pitchFamily="2" charset="-122"/>
              </a:rPr>
              <a:pPr algn="r" lvl="0"/>
            </a:fld>
            <a:endParaRPr altLang="en-US" sz="1200" lang="zh-CN">
              <a:solidFill>
                <a:srgbClr val="898989"/>
              </a:solidFill>
              <a:latin typeface="Calibri" pitchFamily="34" charset="0"/>
              <a:ea typeface="宋体" pitchFamily="2" charset="-122"/>
            </a:endParaRPr>
          </a:p>
        </p:txBody>
      </p:sp>
      <p:sp>
        <p:nvSpPr>
          <p:cNvPr id="1048733"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80" name=""/>
        <p:cNvGrpSpPr/>
        <p:nvPr/>
      </p:nvGrpSpPr>
      <p:grpSpPr>
        <a:xfrm>
          <a:off x="0" y="0"/>
          <a:ext cx="0" cy="0"/>
          <a:chOff x="0" y="0"/>
          <a:chExt cx="0" cy="0"/>
        </a:xfrm>
      </p:grpSpPr>
      <p:sp>
        <p:nvSpPr>
          <p:cNvPr id="1048684"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
        <p:nvSpPr>
          <p:cNvPr id="1048685"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latin typeface="Calibri" pitchFamily="34" charset="0"/>
                <a:ea typeface="宋体" pitchFamily="2" charset="-122"/>
              </a:rPr>
              <a:pPr algn="r" lvl="0"/>
            </a:fld>
            <a:endParaRPr altLang="en-US" sz="1200" lang="zh-CN">
              <a:solidFill>
                <a:srgbClr val="898989"/>
              </a:solidFill>
              <a:latin typeface="Calibri" pitchFamily="34" charset="0"/>
              <a:ea typeface="宋体" pitchFamily="2" charset="-122"/>
            </a:endParaRPr>
          </a:p>
        </p:txBody>
      </p:sp>
      <p:sp>
        <p:nvSpPr>
          <p:cNvPr id="1048686"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88" name=""/>
        <p:cNvGrpSpPr/>
        <p:nvPr/>
      </p:nvGrpSpPr>
      <p:grpSpPr>
        <a:xfrm>
          <a:off x="0" y="0"/>
          <a:ext cx="0" cy="0"/>
          <a:chOff x="0" y="0"/>
          <a:chExt cx="0" cy="0"/>
        </a:xfrm>
      </p:grpSpPr>
      <p:sp>
        <p:nvSpPr>
          <p:cNvPr id="1048724" name="Title 1"/>
          <p:cNvSpPr>
            <a:spLocks noGrp="1"/>
          </p:cNvSpPr>
          <p:nvPr>
            <p:ph type="title"/>
          </p:nvPr>
        </p:nvSpPr>
        <p:spPr>
          <a:xfrm>
            <a:off x="839788" y="457200"/>
            <a:ext cx="3932237" cy="1600200"/>
          </a:xfrm>
        </p:spPr>
        <p:txBody>
          <a:bodyPr anchor="b"/>
          <a:lstStyle>
            <a:lvl1pPr>
              <a:defRPr sz="3200"/>
            </a:lvl1pPr>
          </a:lstStyle>
          <a:p>
            <a:r>
              <a:rPr altLang="zh-CN" lang="en-US" smtClean="0"/>
              <a:t>Click to edit Master title style</a:t>
            </a:r>
            <a:endParaRPr altLang="en-US" lang="zh-CN"/>
          </a:p>
        </p:txBody>
      </p:sp>
      <p:sp>
        <p:nvSpPr>
          <p:cNvPr id="1048725"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726"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27"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
        <p:nvSpPr>
          <p:cNvPr id="1048728"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latin typeface="Calibri" pitchFamily="34" charset="0"/>
                <a:ea typeface="宋体" pitchFamily="2" charset="-122"/>
              </a:rPr>
              <a:pPr algn="r" lvl="0"/>
            </a:fld>
            <a:endParaRPr altLang="en-US" sz="1200" lang="zh-CN">
              <a:solidFill>
                <a:srgbClr val="898989"/>
              </a:solidFill>
              <a:latin typeface="Calibri" pitchFamily="34" charset="0"/>
              <a:ea typeface="宋体" pitchFamily="2" charset="-122"/>
            </a:endParaRPr>
          </a:p>
        </p:txBody>
      </p:sp>
      <p:sp>
        <p:nvSpPr>
          <p:cNvPr id="1048729"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48" name=""/>
        <p:cNvGrpSpPr/>
        <p:nvPr/>
      </p:nvGrpSpPr>
      <p:grpSpPr>
        <a:xfrm>
          <a:off x="0" y="0"/>
          <a:ext cx="0" cy="0"/>
          <a:chOff x="0" y="0"/>
          <a:chExt cx="0" cy="0"/>
        </a:xfrm>
      </p:grpSpPr>
      <p:sp>
        <p:nvSpPr>
          <p:cNvPr id="1048607" name="Title 1"/>
          <p:cNvSpPr>
            <a:spLocks noGrp="1"/>
          </p:cNvSpPr>
          <p:nvPr>
            <p:ph type="title"/>
          </p:nvPr>
        </p:nvSpPr>
        <p:spPr/>
        <p:txBody>
          <a:bodyPr/>
          <a:p>
            <a:r>
              <a:rPr altLang="zh-CN" lang="en-US" smtClean="0"/>
              <a:t>Click to edit Master title style</a:t>
            </a:r>
            <a:endParaRPr altLang="en-US" lang="zh-CN"/>
          </a:p>
        </p:txBody>
      </p:sp>
      <p:sp>
        <p:nvSpPr>
          <p:cNvPr id="1048608" name="Content Placeholder 2"/>
          <p:cNvSpPr>
            <a:spLocks noGrp="1"/>
          </p:cNvSpPr>
          <p:nvPr>
            <p:ph idx="1"/>
          </p:nvPr>
        </p:nvSpPr>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609"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endParaRPr>
          </a:p>
        </p:txBody>
      </p:sp>
      <p:sp>
        <p:nvSpPr>
          <p:cNvPr id="1048610"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rPr>
              <a:pPr algn="r" lvl="0"/>
            </a:fld>
            <a:endParaRPr altLang="en-US" sz="1200" lang="zh-CN">
              <a:solidFill>
                <a:srgbClr val="898989"/>
              </a:solidFill>
            </a:endParaRPr>
          </a:p>
        </p:txBody>
      </p:sp>
      <p:sp>
        <p:nvSpPr>
          <p:cNvPr id="1048611"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83" name=""/>
        <p:cNvGrpSpPr/>
        <p:nvPr/>
      </p:nvGrpSpPr>
      <p:grpSpPr>
        <a:xfrm>
          <a:off x="0" y="0"/>
          <a:ext cx="0" cy="0"/>
          <a:chOff x="0" y="0"/>
          <a:chExt cx="0" cy="0"/>
        </a:xfrm>
      </p:grpSpPr>
      <p:sp>
        <p:nvSpPr>
          <p:cNvPr id="1048697" name="Title 1"/>
          <p:cNvSpPr>
            <a:spLocks noGrp="1"/>
          </p:cNvSpPr>
          <p:nvPr>
            <p:ph type="title"/>
          </p:nvPr>
        </p:nvSpPr>
        <p:spPr>
          <a:xfrm>
            <a:off x="839788" y="457200"/>
            <a:ext cx="3932237" cy="1600200"/>
          </a:xfrm>
        </p:spPr>
        <p:txBody>
          <a:bodyPr anchor="b"/>
          <a:lstStyle>
            <a:lvl1pPr>
              <a:defRPr sz="3200"/>
            </a:lvl1pPr>
          </a:lstStyle>
          <a:p>
            <a:r>
              <a:rPr altLang="zh-CN" lang="en-US" smtClean="0"/>
              <a:t>Click to edit Master title style</a:t>
            </a:r>
            <a:endParaRPr altLang="en-US" lang="zh-CN"/>
          </a:p>
        </p:txBody>
      </p:sp>
      <p:sp>
        <p:nvSpPr>
          <p:cNvPr id="1048698"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699" name="Picture Placeholder 2"/>
          <p:cNvSpPr>
            <a:spLocks noGrp="1"/>
          </p:cNvSpPr>
          <p:nvPr>
            <p:ph type="pic" idx="1"/>
          </p:nvPr>
        </p:nvSpPr>
        <p:spPr>
          <a:xfrm>
            <a:off x="5183188" y="987424"/>
            <a:ext cx="6172199" cy="4873625"/>
          </a:xfrm>
        </p:spPr>
        <p:txBody>
          <a:bodyPr/>
          <a:lstStyle>
            <a:lvl1pPr indent="0" marL="0">
              <a:buNone/>
              <a:defRPr sz="3200"/>
            </a:lvl1pPr>
            <a:lvl2pPr indent="0" marL="457200">
              <a:buNone/>
              <a:defRPr sz="2800"/>
            </a:lvl2pPr>
            <a:lvl3pPr indent="0" marL="914400">
              <a:buNone/>
              <a:defRPr sz="20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lang="zh-CN"/>
          </a:p>
        </p:txBody>
      </p:sp>
      <p:sp>
        <p:nvSpPr>
          <p:cNvPr id="1048700"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
        <p:nvSpPr>
          <p:cNvPr id="1048701"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latin typeface="Calibri" pitchFamily="34" charset="0"/>
                <a:ea typeface="宋体" pitchFamily="2" charset="-122"/>
              </a:rPr>
              <a:pPr algn="r" lvl="0"/>
            </a:fld>
            <a:endParaRPr altLang="en-US" sz="1200" lang="zh-CN">
              <a:solidFill>
                <a:srgbClr val="898989"/>
              </a:solidFill>
              <a:latin typeface="Calibri" pitchFamily="34" charset="0"/>
              <a:ea typeface="宋体" pitchFamily="2" charset="-122"/>
            </a:endParaRPr>
          </a:p>
        </p:txBody>
      </p:sp>
      <p:sp>
        <p:nvSpPr>
          <p:cNvPr id="1048702"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84" name=""/>
        <p:cNvGrpSpPr/>
        <p:nvPr/>
      </p:nvGrpSpPr>
      <p:grpSpPr>
        <a:xfrm>
          <a:off x="0" y="0"/>
          <a:ext cx="0" cy="0"/>
          <a:chOff x="0" y="0"/>
          <a:chExt cx="0" cy="0"/>
        </a:xfrm>
      </p:grpSpPr>
      <p:sp>
        <p:nvSpPr>
          <p:cNvPr id="1048703" name="Title 1"/>
          <p:cNvSpPr>
            <a:spLocks noGrp="1"/>
          </p:cNvSpPr>
          <p:nvPr>
            <p:ph type="title"/>
          </p:nvPr>
        </p:nvSpPr>
        <p:spPr/>
        <p:txBody>
          <a:bodyPr/>
          <a:p>
            <a:r>
              <a:rPr altLang="zh-CN" lang="en-US" smtClean="0"/>
              <a:t>Click to edit Master title style</a:t>
            </a:r>
            <a:endParaRPr altLang="en-US" lang="zh-CN"/>
          </a:p>
        </p:txBody>
      </p:sp>
      <p:sp>
        <p:nvSpPr>
          <p:cNvPr id="1048704" name="Vertical Text Placeholder 2"/>
          <p:cNvSpPr>
            <a:spLocks noGrp="1"/>
          </p:cNvSpPr>
          <p:nvPr>
            <p:ph type="body" orient="vert" idx="1"/>
          </p:nvPr>
        </p:nvSpPr>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05"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
        <p:nvSpPr>
          <p:cNvPr id="1048706"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latin typeface="Calibri" pitchFamily="34" charset="0"/>
                <a:ea typeface="宋体" pitchFamily="2" charset="-122"/>
              </a:rPr>
              <a:pPr algn="r" lvl="0"/>
            </a:fld>
            <a:endParaRPr altLang="en-US" sz="1200" lang="zh-CN">
              <a:solidFill>
                <a:srgbClr val="898989"/>
              </a:solidFill>
              <a:latin typeface="Calibri" pitchFamily="34" charset="0"/>
              <a:ea typeface="宋体" pitchFamily="2" charset="-122"/>
            </a:endParaRPr>
          </a:p>
        </p:txBody>
      </p:sp>
      <p:sp>
        <p:nvSpPr>
          <p:cNvPr id="1048707"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85" name=""/>
        <p:cNvGrpSpPr/>
        <p:nvPr/>
      </p:nvGrpSpPr>
      <p:grpSpPr>
        <a:xfrm>
          <a:off x="0" y="0"/>
          <a:ext cx="0" cy="0"/>
          <a:chOff x="0" y="0"/>
          <a:chExt cx="0" cy="0"/>
        </a:xfrm>
      </p:grpSpPr>
      <p:sp>
        <p:nvSpPr>
          <p:cNvPr id="1048708" name="Vertical Title 1"/>
          <p:cNvSpPr>
            <a:spLocks noGrp="1"/>
          </p:cNvSpPr>
          <p:nvPr>
            <p:ph type="title" orient="vert"/>
          </p:nvPr>
        </p:nvSpPr>
        <p:spPr>
          <a:xfrm>
            <a:off x="8724900" y="365125"/>
            <a:ext cx="2628900" cy="5811838"/>
          </a:xfrm>
        </p:spPr>
        <p:txBody>
          <a:bodyPr vert="eaVert"/>
          <a:p>
            <a:r>
              <a:rPr altLang="zh-CN" lang="en-US" smtClean="0"/>
              <a:t>Click to edit Master title style</a:t>
            </a:r>
            <a:endParaRPr altLang="en-US" lang="zh-CN"/>
          </a:p>
        </p:txBody>
      </p:sp>
      <p:sp>
        <p:nvSpPr>
          <p:cNvPr id="1048709" name="Vertical Text Placeholder 2"/>
          <p:cNvSpPr>
            <a:spLocks noGrp="1"/>
          </p:cNvSpPr>
          <p:nvPr>
            <p:ph type="body" orient="vert" idx="1"/>
          </p:nvPr>
        </p:nvSpPr>
        <p:spPr>
          <a:xfrm>
            <a:off x="838200" y="365125"/>
            <a:ext cx="7734300" cy="5811838"/>
          </a:xfrm>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10"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
        <p:nvSpPr>
          <p:cNvPr id="1048711"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latin typeface="Calibri" pitchFamily="34" charset="0"/>
                <a:ea typeface="宋体" pitchFamily="2" charset="-122"/>
              </a:rPr>
              <a:pPr algn="r" lvl="0"/>
            </a:fld>
            <a:endParaRPr altLang="en-US" sz="1200" lang="zh-CN">
              <a:solidFill>
                <a:srgbClr val="898989"/>
              </a:solidFill>
              <a:latin typeface="Calibri" pitchFamily="34" charset="0"/>
              <a:ea typeface="宋体" pitchFamily="2" charset="-122"/>
            </a:endParaRPr>
          </a:p>
        </p:txBody>
      </p:sp>
      <p:sp>
        <p:nvSpPr>
          <p:cNvPr id="1048712"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94" name=""/>
        <p:cNvGrpSpPr/>
        <p:nvPr/>
      </p:nvGrpSpPr>
      <p:grpSpPr>
        <a:xfrm>
          <a:off x="0" y="0"/>
          <a:ext cx="0" cy="0"/>
          <a:chOff x="0" y="0"/>
          <a:chExt cx="0" cy="0"/>
        </a:xfrm>
      </p:grpSpPr>
      <p:sp>
        <p:nvSpPr>
          <p:cNvPr id="1048757" name="Title 1"/>
          <p:cNvSpPr>
            <a:spLocks noGrp="1"/>
          </p:cNvSpPr>
          <p:nvPr>
            <p:ph type="title"/>
          </p:nvPr>
        </p:nvSpPr>
        <p:spPr>
          <a:xfrm>
            <a:off x="831850" y="1709738"/>
            <a:ext cx="10515600" cy="2852737"/>
          </a:xfrm>
        </p:spPr>
        <p:txBody>
          <a:bodyPr anchor="b"/>
          <a:lstStyle>
            <a:lvl1pPr>
              <a:defRPr sz="6000"/>
            </a:lvl1pPr>
          </a:lstStyle>
          <a:p>
            <a:r>
              <a:rPr altLang="zh-CN" lang="en-US" smtClean="0"/>
              <a:t>Click to edit Master title style</a:t>
            </a:r>
            <a:endParaRPr altLang="en-US" lang="zh-CN"/>
          </a:p>
        </p:txBody>
      </p:sp>
      <p:sp>
        <p:nvSpPr>
          <p:cNvPr id="1048758" name="Text Placeholder 2"/>
          <p:cNvSpPr>
            <a:spLocks noGrp="1"/>
          </p:cNvSpPr>
          <p:nvPr>
            <p:ph type="body" idx="1"/>
          </p:nvPr>
        </p:nvSpPr>
        <p:spPr>
          <a:xfrm>
            <a:off x="831850" y="4589463"/>
            <a:ext cx="10515600" cy="1500187"/>
          </a:xfrm>
        </p:spPr>
        <p:txBody>
          <a:bodyPr/>
          <a:lstStyle>
            <a:lvl1pPr indent="0" marL="0">
              <a:buNone/>
              <a:defRPr sz="2400"/>
            </a:lvl1pPr>
            <a:lvl2pPr indent="0" marL="457200">
              <a:buNone/>
              <a:defRPr sz="2000"/>
            </a:lvl2pPr>
            <a:lvl3pPr indent="0" marL="914400">
              <a:buNone/>
              <a:defRPr sz="18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pPr lvl="0"/>
            <a:r>
              <a:rPr altLang="zh-CN" lang="en-US" smtClean="0"/>
              <a:t>Click to edit Master text styles</a:t>
            </a:r>
          </a:p>
        </p:txBody>
      </p:sp>
      <p:sp>
        <p:nvSpPr>
          <p:cNvPr id="1048759"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endParaRPr>
          </a:p>
        </p:txBody>
      </p:sp>
      <p:sp>
        <p:nvSpPr>
          <p:cNvPr id="1048760"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rPr>
              <a:pPr algn="r" lvl="0"/>
            </a:fld>
            <a:endParaRPr altLang="en-US" sz="1200" lang="zh-CN">
              <a:solidFill>
                <a:srgbClr val="898989"/>
              </a:solidFill>
            </a:endParaRPr>
          </a:p>
        </p:txBody>
      </p:sp>
      <p:sp>
        <p:nvSpPr>
          <p:cNvPr id="1048761"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95" name=""/>
        <p:cNvGrpSpPr/>
        <p:nvPr/>
      </p:nvGrpSpPr>
      <p:grpSpPr>
        <a:xfrm>
          <a:off x="0" y="0"/>
          <a:ext cx="0" cy="0"/>
          <a:chOff x="0" y="0"/>
          <a:chExt cx="0" cy="0"/>
        </a:xfrm>
      </p:grpSpPr>
      <p:sp>
        <p:nvSpPr>
          <p:cNvPr id="1048762" name="Title 1"/>
          <p:cNvSpPr>
            <a:spLocks noGrp="1"/>
          </p:cNvSpPr>
          <p:nvPr>
            <p:ph type="title"/>
          </p:nvPr>
        </p:nvSpPr>
        <p:spPr/>
        <p:txBody>
          <a:bodyPr/>
          <a:p>
            <a:r>
              <a:rPr altLang="zh-CN" lang="en-US" smtClean="0"/>
              <a:t>Click to edit Master title style</a:t>
            </a:r>
            <a:endParaRPr altLang="en-US" lang="zh-CN"/>
          </a:p>
        </p:txBody>
      </p:sp>
      <p:sp>
        <p:nvSpPr>
          <p:cNvPr id="1048763" name="Content Placeholder 2"/>
          <p:cNvSpPr>
            <a:spLocks noGrp="1"/>
          </p:cNvSpPr>
          <p:nvPr>
            <p:ph sz="half" idx="1"/>
          </p:nvPr>
        </p:nvSpPr>
        <p:spPr>
          <a:xfrm>
            <a:off x="838200" y="1825625"/>
            <a:ext cx="51816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64" name="Content Placeholder 3"/>
          <p:cNvSpPr>
            <a:spLocks noGrp="1"/>
          </p:cNvSpPr>
          <p:nvPr>
            <p:ph sz="half" idx="2"/>
          </p:nvPr>
        </p:nvSpPr>
        <p:spPr>
          <a:xfrm>
            <a:off x="6172199" y="1825625"/>
            <a:ext cx="51816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65"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endParaRPr>
          </a:p>
        </p:txBody>
      </p:sp>
      <p:sp>
        <p:nvSpPr>
          <p:cNvPr id="1048766"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rPr>
              <a:pPr algn="r" lvl="0"/>
            </a:fld>
            <a:endParaRPr altLang="en-US" sz="1200" lang="zh-CN">
              <a:solidFill>
                <a:srgbClr val="898989"/>
              </a:solidFill>
            </a:endParaRPr>
          </a:p>
        </p:txBody>
      </p:sp>
      <p:sp>
        <p:nvSpPr>
          <p:cNvPr id="1048767"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96" name=""/>
        <p:cNvGrpSpPr/>
        <p:nvPr/>
      </p:nvGrpSpPr>
      <p:grpSpPr>
        <a:xfrm>
          <a:off x="0" y="0"/>
          <a:ext cx="0" cy="0"/>
          <a:chOff x="0" y="0"/>
          <a:chExt cx="0" cy="0"/>
        </a:xfrm>
      </p:grpSpPr>
      <p:sp>
        <p:nvSpPr>
          <p:cNvPr id="1048768" name="Title 1"/>
          <p:cNvSpPr>
            <a:spLocks noGrp="1"/>
          </p:cNvSpPr>
          <p:nvPr>
            <p:ph type="title"/>
          </p:nvPr>
        </p:nvSpPr>
        <p:spPr>
          <a:xfrm>
            <a:off x="839788" y="365125"/>
            <a:ext cx="10515600" cy="1325563"/>
          </a:xfrm>
        </p:spPr>
        <p:txBody>
          <a:bodyPr/>
          <a:p>
            <a:r>
              <a:rPr altLang="zh-CN" lang="en-US" smtClean="0"/>
              <a:t>Click to edit Master title style</a:t>
            </a:r>
            <a:endParaRPr altLang="en-US" lang="zh-CN"/>
          </a:p>
        </p:txBody>
      </p:sp>
      <p:sp>
        <p:nvSpPr>
          <p:cNvPr id="1048769" name="Text Placeholder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770" name="Content Placeholder 3"/>
          <p:cNvSpPr>
            <a:spLocks noGrp="1"/>
          </p:cNvSpPr>
          <p:nvPr>
            <p:ph sz="half" idx="2"/>
          </p:nvPr>
        </p:nvSpPr>
        <p:spPr>
          <a:xfrm>
            <a:off x="839788" y="2505075"/>
            <a:ext cx="5157787"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71" name="Text Placeholder 4"/>
          <p:cNvSpPr>
            <a:spLocks noGrp="1"/>
          </p:cNvSpPr>
          <p:nvPr>
            <p:ph type="body" sz="quarter" idx="3"/>
          </p:nvPr>
        </p:nvSpPr>
        <p:spPr>
          <a:xfrm>
            <a:off x="6172199"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772" name="Content Placeholder 5"/>
          <p:cNvSpPr>
            <a:spLocks noGrp="1"/>
          </p:cNvSpPr>
          <p:nvPr>
            <p:ph sz="quarter" idx="4"/>
          </p:nvPr>
        </p:nvSpPr>
        <p:spPr>
          <a:xfrm>
            <a:off x="6172199" y="2505075"/>
            <a:ext cx="5183188"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73"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endParaRPr>
          </a:p>
        </p:txBody>
      </p:sp>
      <p:sp>
        <p:nvSpPr>
          <p:cNvPr id="1048774"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rPr>
              <a:pPr algn="r" lvl="0"/>
            </a:fld>
            <a:endParaRPr altLang="en-US" sz="1200" lang="zh-CN">
              <a:solidFill>
                <a:srgbClr val="898989"/>
              </a:solidFill>
            </a:endParaRPr>
          </a:p>
        </p:txBody>
      </p:sp>
      <p:sp>
        <p:nvSpPr>
          <p:cNvPr id="1048775"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61" name=""/>
        <p:cNvGrpSpPr/>
        <p:nvPr/>
      </p:nvGrpSpPr>
      <p:grpSpPr>
        <a:xfrm>
          <a:off x="0" y="0"/>
          <a:ext cx="0" cy="0"/>
          <a:chOff x="0" y="0"/>
          <a:chExt cx="0" cy="0"/>
        </a:xfrm>
      </p:grpSpPr>
      <p:sp>
        <p:nvSpPr>
          <p:cNvPr id="1048656" name="Title 1"/>
          <p:cNvSpPr>
            <a:spLocks noGrp="1"/>
          </p:cNvSpPr>
          <p:nvPr>
            <p:ph type="title"/>
          </p:nvPr>
        </p:nvSpPr>
        <p:spPr/>
        <p:txBody>
          <a:bodyPr/>
          <a:p>
            <a:r>
              <a:rPr altLang="zh-CN" lang="en-US" smtClean="0"/>
              <a:t>Click to edit Master title style</a:t>
            </a:r>
            <a:endParaRPr altLang="en-US" lang="zh-CN"/>
          </a:p>
        </p:txBody>
      </p:sp>
      <p:sp>
        <p:nvSpPr>
          <p:cNvPr id="1048657"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endParaRPr>
          </a:p>
        </p:txBody>
      </p:sp>
      <p:sp>
        <p:nvSpPr>
          <p:cNvPr id="1048658"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rPr>
              <a:pPr algn="r" lvl="0"/>
            </a:fld>
            <a:endParaRPr altLang="en-US" sz="1200" lang="zh-CN">
              <a:solidFill>
                <a:srgbClr val="898989"/>
              </a:solidFill>
            </a:endParaRPr>
          </a:p>
        </p:txBody>
      </p:sp>
      <p:sp>
        <p:nvSpPr>
          <p:cNvPr id="1048659"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35" name=""/>
        <p:cNvGrpSpPr/>
        <p:nvPr/>
      </p:nvGrpSpPr>
      <p:grpSpPr>
        <a:xfrm>
          <a:off x="0" y="0"/>
          <a:ext cx="0" cy="0"/>
          <a:chOff x="0" y="0"/>
          <a:chExt cx="0" cy="0"/>
        </a:xfrm>
      </p:grpSpPr>
      <p:sp>
        <p:nvSpPr>
          <p:cNvPr id="1048581"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endParaRPr>
          </a:p>
        </p:txBody>
      </p:sp>
      <p:sp>
        <p:nvSpPr>
          <p:cNvPr id="1048582"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rPr>
              <a:pPr algn="r" lvl="0"/>
            </a:fld>
            <a:endParaRPr altLang="en-US" sz="1200" lang="zh-CN">
              <a:solidFill>
                <a:srgbClr val="898989"/>
              </a:solidFill>
            </a:endParaRPr>
          </a:p>
        </p:txBody>
      </p:sp>
      <p:sp>
        <p:nvSpPr>
          <p:cNvPr id="1048583"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97" name=""/>
        <p:cNvGrpSpPr/>
        <p:nvPr/>
      </p:nvGrpSpPr>
      <p:grpSpPr>
        <a:xfrm>
          <a:off x="0" y="0"/>
          <a:ext cx="0" cy="0"/>
          <a:chOff x="0" y="0"/>
          <a:chExt cx="0" cy="0"/>
        </a:xfrm>
      </p:grpSpPr>
      <p:sp>
        <p:nvSpPr>
          <p:cNvPr id="1048776" name="Title 1"/>
          <p:cNvSpPr>
            <a:spLocks noGrp="1"/>
          </p:cNvSpPr>
          <p:nvPr>
            <p:ph type="title"/>
          </p:nvPr>
        </p:nvSpPr>
        <p:spPr>
          <a:xfrm>
            <a:off x="839788" y="457200"/>
            <a:ext cx="3932237" cy="1600200"/>
          </a:xfrm>
        </p:spPr>
        <p:txBody>
          <a:bodyPr anchor="b"/>
          <a:lstStyle>
            <a:lvl1pPr>
              <a:defRPr sz="3200"/>
            </a:lvl1pPr>
          </a:lstStyle>
          <a:p>
            <a:r>
              <a:rPr altLang="zh-CN" lang="en-US" smtClean="0"/>
              <a:t>Click to edit Master title style</a:t>
            </a:r>
            <a:endParaRPr altLang="en-US" lang="zh-CN"/>
          </a:p>
        </p:txBody>
      </p:sp>
      <p:sp>
        <p:nvSpPr>
          <p:cNvPr id="1048777"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778"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79"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endParaRPr>
          </a:p>
        </p:txBody>
      </p:sp>
      <p:sp>
        <p:nvSpPr>
          <p:cNvPr id="1048780"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rPr>
              <a:pPr algn="r" lvl="0"/>
            </a:fld>
            <a:endParaRPr altLang="en-US" sz="1200" lang="zh-CN">
              <a:solidFill>
                <a:srgbClr val="898989"/>
              </a:solidFill>
            </a:endParaRPr>
          </a:p>
        </p:txBody>
      </p:sp>
      <p:sp>
        <p:nvSpPr>
          <p:cNvPr id="1048781"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50" name=""/>
        <p:cNvGrpSpPr/>
        <p:nvPr/>
      </p:nvGrpSpPr>
      <p:grpSpPr>
        <a:xfrm>
          <a:off x="0" y="0"/>
          <a:ext cx="0" cy="0"/>
          <a:chOff x="0" y="0"/>
          <a:chExt cx="0" cy="0"/>
        </a:xfrm>
      </p:grpSpPr>
      <p:sp>
        <p:nvSpPr>
          <p:cNvPr id="1048614" name="Title 1"/>
          <p:cNvSpPr>
            <a:spLocks noGrp="1"/>
          </p:cNvSpPr>
          <p:nvPr>
            <p:ph type="title"/>
          </p:nvPr>
        </p:nvSpPr>
        <p:spPr>
          <a:xfrm>
            <a:off x="839788" y="457200"/>
            <a:ext cx="3932237" cy="1600200"/>
          </a:xfrm>
        </p:spPr>
        <p:txBody>
          <a:bodyPr anchor="b"/>
          <a:lstStyle>
            <a:lvl1pPr>
              <a:defRPr sz="3200"/>
            </a:lvl1pPr>
          </a:lstStyle>
          <a:p>
            <a:r>
              <a:rPr altLang="zh-CN" lang="en-US" smtClean="0"/>
              <a:t>Click to edit Master title style</a:t>
            </a:r>
            <a:endParaRPr altLang="en-US" lang="zh-CN"/>
          </a:p>
        </p:txBody>
      </p:sp>
      <p:sp>
        <p:nvSpPr>
          <p:cNvPr id="1048615"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616" name="Picture Placeholder 2"/>
          <p:cNvSpPr>
            <a:spLocks noGrp="1"/>
          </p:cNvSpPr>
          <p:nvPr>
            <p:ph type="pic" idx="1"/>
          </p:nvPr>
        </p:nvSpPr>
        <p:spPr>
          <a:xfrm>
            <a:off x="5183188" y="987424"/>
            <a:ext cx="6172199" cy="4873625"/>
          </a:xfrm>
        </p:spPr>
        <p:txBody>
          <a:bodyPr/>
          <a:lstStyle>
            <a:lvl1pPr indent="0" marL="0">
              <a:buNone/>
              <a:defRPr sz="3200"/>
            </a:lvl1pPr>
            <a:lvl2pPr indent="0" marL="457200">
              <a:buNone/>
              <a:defRPr sz="2800"/>
            </a:lvl2pPr>
            <a:lvl3pPr indent="0" marL="914400">
              <a:buNone/>
              <a:defRPr sz="20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lang="zh-CN"/>
          </a:p>
        </p:txBody>
      </p:sp>
      <p:sp>
        <p:nvSpPr>
          <p:cNvPr id="1048617"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endParaRPr>
          </a:p>
        </p:txBody>
      </p:sp>
      <p:sp>
        <p:nvSpPr>
          <p:cNvPr id="1048618"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rPr>
              <a:pPr algn="r" lvl="0"/>
            </a:fld>
            <a:endParaRPr altLang="en-US" sz="1200" lang="zh-CN">
              <a:solidFill>
                <a:srgbClr val="898989"/>
              </a:solidFill>
            </a:endParaRPr>
          </a:p>
        </p:txBody>
      </p:sp>
      <p:sp>
        <p:nvSpPr>
          <p:cNvPr id="1048619"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23" name=""/>
        <p:cNvGrpSpPr/>
        <p:nvPr/>
      </p:nvGrpSpPr>
      <p:grpSpPr>
        <a:xfrm rot="0">
          <a:off x="0" y="0"/>
          <a:ext cx="0" cy="0"/>
          <a:chOff x="0" y="0"/>
          <a:chExt cx="0" cy="0"/>
        </a:xfrm>
      </p:grpSpPr>
      <p:sp>
        <p:nvSpPr>
          <p:cNvPr id="1048576" name="标题占位符 1"/>
          <p:cNvSpPr/>
          <p:nvPr>
            <p:ph type="title" sz="full" idx="4294967295"/>
          </p:nvPr>
        </p:nvSpPr>
        <p:spPr>
          <a:xfrm rot="0">
            <a:off x="838200" y="365125"/>
            <a:ext cx="10515600" cy="1325562"/>
          </a:xfrm>
          <a:prstGeom prst="rect"/>
          <a:noFill/>
          <a:ln>
            <a:noFill/>
          </a:ln>
        </p:spPr>
        <p:txBody>
          <a:bodyPr anchor="ctr" bIns="45720" lIns="91440" rIns="91440" tIns="45720" vert="horz"/>
          <a:p>
            <a:pPr lvl="0"/>
            <a:r>
              <a:rPr altLang="en-US" lang="zh-CN"/>
              <a:t>单击此处编辑母版标题样式</a:t>
            </a:r>
          </a:p>
        </p:txBody>
      </p:sp>
      <p:sp>
        <p:nvSpPr>
          <p:cNvPr id="1048577" name="文本占位符 2"/>
          <p:cNvSpPr/>
          <p:nvPr>
            <p:ph type="body" sz="full" idx="4294967295"/>
          </p:nvPr>
        </p:nvSpPr>
        <p:spPr>
          <a:xfrm rot="0">
            <a:off x="838200" y="1825625"/>
            <a:ext cx="10515600" cy="4351337"/>
          </a:xfrm>
          <a:prstGeom prst="rect"/>
          <a:noFill/>
          <a:ln>
            <a:noFill/>
          </a:ln>
        </p:spPr>
        <p:txBody>
          <a:bodyPr anchor="t" bIns="45720" lIns="91440" rIns="91440" tIns="45720" vert="horz"/>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578"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endParaRPr>
          </a:p>
        </p:txBody>
      </p:sp>
      <p:sp>
        <p:nvSpPr>
          <p:cNvPr id="1048579"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endParaRPr>
          </a:p>
        </p:txBody>
      </p:sp>
      <p:sp>
        <p:nvSpPr>
          <p:cNvPr id="1048580"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rPr>
              <a:pPr algn="r" lvl="0"/>
            </a:fld>
            <a:endParaRPr altLang="en-US" sz="1200" lang="zh-CN">
              <a:solidFill>
                <a:srgbClr val="898989"/>
              </a:solidFill>
            </a:endParaRPr>
          </a:p>
        </p:txBody>
      </p:sp>
    </p:spTree>
  </p:cSld>
  <p:clrMap accent1="accent1" accent2="accent2" accent3="accent3" accent4="accent4" accent5="accent5" accent6="accent6" bg1="lt1" bg2="dk2" tx1="dk1" tx2="lt2"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1" sldNum="0"/>
  <p:txStyles>
    <p:titleStyle>
      <a:lvl1pPr algn="l" eaLnBrk="1" fontAlgn="base" hangingPunct="1" indent="0" latinLnBrk="0" marL="0" rtl="0">
        <a:lnSpc>
          <a:spcPct val="90000"/>
        </a:lnSpc>
        <a:spcBef>
          <a:spcPct val="0"/>
        </a:spcBef>
        <a:spcAft>
          <a:spcPct val="0"/>
        </a:spcAft>
        <a:buFontTx/>
        <a:buNone/>
        <a:defRPr sz="4400">
          <a:solidFill>
            <a:schemeClr val="dk1"/>
          </a:solidFill>
          <a:latin typeface="Calibri Light" pitchFamily="34" charset="0"/>
          <a:ea typeface="宋体" pitchFamily="2" charset="-122"/>
        </a:defRPr>
      </a:lvl1pPr>
    </p:titleStyle>
    <p:bodyStyle>
      <a:lvl1pPr algn="l" eaLnBrk="1" fontAlgn="base" hangingPunct="1" indent="-228600" latinLnBrk="0" marL="228600" rtl="0">
        <a:lnSpc>
          <a:spcPct val="90000"/>
        </a:lnSpc>
        <a:spcBef>
          <a:spcPts val="1000"/>
        </a:spcBef>
        <a:spcAft>
          <a:spcPct val="0"/>
        </a:spcAft>
        <a:buSzPct val="100000"/>
        <a:buFont typeface="Arial" pitchFamily="34" charset="0"/>
        <a:buChar char="•"/>
        <a:defRPr sz="2800">
          <a:solidFill>
            <a:schemeClr val="dk1"/>
          </a:solidFill>
          <a:latin typeface="Calibri" pitchFamily="34" charset="0"/>
          <a:ea typeface="宋体" pitchFamily="2" charset="-122"/>
        </a:defRPr>
      </a:lvl1pPr>
      <a:lvl2pPr algn="l" eaLnBrk="1" fontAlgn="base" hangingPunct="1" indent="-228600" latinLnBrk="0" marL="685800" rtl="0">
        <a:lnSpc>
          <a:spcPct val="90000"/>
        </a:lnSpc>
        <a:spcBef>
          <a:spcPts val="500"/>
        </a:spcBef>
        <a:spcAft>
          <a:spcPct val="0"/>
        </a:spcAft>
        <a:buSzPct val="100000"/>
        <a:buFont typeface="Arial" pitchFamily="34" charset="0"/>
        <a:buChar char="•"/>
        <a:defRPr sz="2400">
          <a:solidFill>
            <a:schemeClr val="dk1"/>
          </a:solidFill>
          <a:latin typeface="Calibri" pitchFamily="34" charset="0"/>
          <a:ea typeface="宋体" pitchFamily="2" charset="-122"/>
        </a:defRPr>
      </a:lvl2pPr>
      <a:lvl3pPr algn="l" eaLnBrk="1" fontAlgn="base" hangingPunct="1" indent="-228600" latinLnBrk="0" marL="1143000" rtl="0">
        <a:lnSpc>
          <a:spcPct val="90000"/>
        </a:lnSpc>
        <a:spcBef>
          <a:spcPts val="500"/>
        </a:spcBef>
        <a:spcAft>
          <a:spcPct val="0"/>
        </a:spcAft>
        <a:buSzPct val="100000"/>
        <a:buFont typeface="Arial" pitchFamily="34" charset="0"/>
        <a:buChar char="•"/>
        <a:defRPr sz="2000">
          <a:solidFill>
            <a:schemeClr val="dk1"/>
          </a:solidFill>
          <a:latin typeface="Calibri" pitchFamily="34" charset="0"/>
          <a:ea typeface="宋体" pitchFamily="2" charset="-122"/>
        </a:defRPr>
      </a:lvl3pPr>
      <a:lvl4pPr algn="l" eaLnBrk="1" fontAlgn="base" hangingPunct="1" indent="-228600" latinLnBrk="0" marL="1600200" rtl="0">
        <a:lnSpc>
          <a:spcPct val="90000"/>
        </a:lnSpc>
        <a:spcBef>
          <a:spcPts val="500"/>
        </a:spcBef>
        <a:spcAft>
          <a:spcPct val="0"/>
        </a:spcAft>
        <a:buSzPct val="100000"/>
        <a:buFont typeface="Arial" pitchFamily="34" charset="0"/>
        <a:buChar char="•"/>
        <a:defRPr sz="2000">
          <a:solidFill>
            <a:schemeClr val="dk1"/>
          </a:solidFill>
          <a:latin typeface="Calibri" pitchFamily="34" charset="0"/>
          <a:ea typeface="宋体" pitchFamily="2" charset="-122"/>
        </a:defRPr>
      </a:lvl4pPr>
      <a:lvl5pPr algn="l" eaLnBrk="1" fontAlgn="base" hangingPunct="1" indent="-228600" latinLnBrk="0" marL="2057400" rtl="0">
        <a:lnSpc>
          <a:spcPct val="90000"/>
        </a:lnSpc>
        <a:spcBef>
          <a:spcPts val="500"/>
        </a:spcBef>
        <a:spcAft>
          <a:spcPct val="0"/>
        </a:spcAft>
        <a:buSzPct val="100000"/>
        <a:buFont typeface="Arial" pitchFamily="34" charset="0"/>
        <a:buChar char="•"/>
        <a:defRPr sz="2000">
          <a:solidFill>
            <a:schemeClr val="dk1"/>
          </a:solidFill>
          <a:latin typeface="Calibri" pitchFamily="34" charset="0"/>
          <a:ea typeface="宋体" pitchFamily="2" charset="-122"/>
        </a:defRPr>
      </a:lvl5pPr>
    </p:bodyStyle>
    <p:other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68" name=""/>
        <p:cNvGrpSpPr/>
        <p:nvPr/>
      </p:nvGrpSpPr>
      <p:grpSpPr>
        <a:xfrm rot="0">
          <a:off x="0" y="0"/>
          <a:ext cx="0" cy="0"/>
          <a:chOff x="0" y="0"/>
          <a:chExt cx="0" cy="0"/>
        </a:xfrm>
      </p:grpSpPr>
      <p:sp>
        <p:nvSpPr>
          <p:cNvPr id="1048679" name="标题占位符 1"/>
          <p:cNvSpPr/>
          <p:nvPr>
            <p:ph type="title" sz="full" idx="4294967295"/>
          </p:nvPr>
        </p:nvSpPr>
        <p:spPr>
          <a:xfrm rot="0">
            <a:off x="838200" y="365125"/>
            <a:ext cx="10515600" cy="1325562"/>
          </a:xfrm>
          <a:prstGeom prst="rect"/>
          <a:noFill/>
          <a:ln>
            <a:noFill/>
          </a:ln>
        </p:spPr>
        <p:txBody>
          <a:bodyPr anchor="ctr" bIns="45720" lIns="91440" rIns="91440" tIns="45720" vert="horz"/>
          <a:p>
            <a:pPr lvl="0"/>
            <a:r>
              <a:rPr altLang="en-US" lang="zh-CN"/>
              <a:t>单击此处编辑母版标题样式</a:t>
            </a:r>
          </a:p>
        </p:txBody>
      </p:sp>
      <p:sp>
        <p:nvSpPr>
          <p:cNvPr id="1048680" name="文本占位符 2"/>
          <p:cNvSpPr/>
          <p:nvPr>
            <p:ph type="body" sz="full" idx="4294967295"/>
          </p:nvPr>
        </p:nvSpPr>
        <p:spPr>
          <a:xfrm rot="0">
            <a:off x="838200" y="1825625"/>
            <a:ext cx="10515600" cy="4351337"/>
          </a:xfrm>
          <a:prstGeom prst="rect"/>
          <a:noFill/>
          <a:ln>
            <a:noFill/>
          </a:ln>
        </p:spPr>
        <p:txBody>
          <a:bodyPr anchor="t" bIns="45720" lIns="91440" rIns="91440" tIns="45720" vert="horz"/>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681" name="日期占位符 3"/>
          <p:cNvSpPr/>
          <p:nvPr>
            <p:ph type="dt" sz="half" idx="4294967295"/>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
        <p:nvSpPr>
          <p:cNvPr id="1048682" name="页脚占位符 4"/>
          <p:cNvSpPr/>
          <p:nvPr>
            <p:ph type="ftr" sz="quarter" idx="4294967295"/>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200" lang="zh-CN">
              <a:solidFill>
                <a:srgbClr val="898989"/>
              </a:solidFill>
              <a:latin typeface="Calibri" pitchFamily="34" charset="0"/>
              <a:ea typeface="宋体" pitchFamily="2" charset="-122"/>
            </a:endParaRPr>
          </a:p>
        </p:txBody>
      </p:sp>
      <p:sp>
        <p:nvSpPr>
          <p:cNvPr id="1048683" name="灯片编号占位符 5"/>
          <p:cNvSpPr/>
          <p:nvPr>
            <p:ph type="sldNum" sz="quarter" idx="4294967295"/>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1200" lang="zh-CN">
                <a:solidFill>
                  <a:srgbClr val="898989"/>
                </a:solidFill>
                <a:latin typeface="Calibri" pitchFamily="34" charset="0"/>
                <a:ea typeface="宋体" pitchFamily="2" charset="-122"/>
              </a:rPr>
              <a:pPr algn="r" lvl="0"/>
            </a:fld>
            <a:endParaRPr altLang="en-US" sz="1200" lang="zh-CN">
              <a:solidFill>
                <a:srgbClr val="898989"/>
              </a:solidFill>
              <a:latin typeface="Calibri" pitchFamily="34" charset="0"/>
              <a:ea typeface="宋体" pitchFamily="2" charset="-122"/>
            </a:endParaRPr>
          </a:p>
        </p:txBody>
      </p:sp>
    </p:spTree>
  </p:cSld>
  <p:clrMap accent1="accent1" accent2="accent2" accent3="accent3" accent4="accent4" accent5="accent5" accent6="accent6" bg1="lt1" bg2="dk2" tx1="dk1" tx2="lt2"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1" sldNum="0"/>
  <p:txStyles>
    <p:titleStyle>
      <a:lvl1pPr algn="l" eaLnBrk="0" fontAlgn="base" hangingPunct="0" indent="0" latinLnBrk="0" marL="0" rtl="0">
        <a:lnSpc>
          <a:spcPct val="90000"/>
        </a:lnSpc>
        <a:spcBef>
          <a:spcPct val="0"/>
        </a:spcBef>
        <a:spcAft>
          <a:spcPct val="0"/>
        </a:spcAft>
        <a:buFontTx/>
        <a:buNone/>
        <a:defRPr sz="4400">
          <a:solidFill>
            <a:schemeClr val="dk1"/>
          </a:solidFill>
          <a:latin typeface="Calibri Light" pitchFamily="34" charset="0"/>
          <a:ea typeface="宋体" pitchFamily="2" charset="-122"/>
        </a:defRPr>
      </a:lvl1pPr>
    </p:titleStyle>
    <p:bodyStyle>
      <a:lvl1pPr algn="l" eaLnBrk="0" fontAlgn="base" hangingPunct="0" indent="-228600" latinLnBrk="0" marL="228600" rtl="0">
        <a:lnSpc>
          <a:spcPct val="90000"/>
        </a:lnSpc>
        <a:spcBef>
          <a:spcPts val="1000"/>
        </a:spcBef>
        <a:spcAft>
          <a:spcPct val="0"/>
        </a:spcAft>
        <a:buSzPct val="100000"/>
        <a:buFont typeface="Arial" pitchFamily="34" charset="0"/>
        <a:buChar char="•"/>
        <a:defRPr sz="2800">
          <a:solidFill>
            <a:schemeClr val="dk1"/>
          </a:solidFill>
          <a:latin typeface="Calibri" pitchFamily="34" charset="0"/>
          <a:ea typeface="宋体" pitchFamily="2" charset="-122"/>
        </a:defRPr>
      </a:lvl1pPr>
      <a:lvl2pPr algn="l" eaLnBrk="0" fontAlgn="base" hangingPunct="0" indent="-228600" latinLnBrk="0" marL="685800" rtl="0">
        <a:lnSpc>
          <a:spcPct val="90000"/>
        </a:lnSpc>
        <a:spcBef>
          <a:spcPts val="500"/>
        </a:spcBef>
        <a:spcAft>
          <a:spcPct val="0"/>
        </a:spcAft>
        <a:buSzPct val="100000"/>
        <a:buFont typeface="Arial" pitchFamily="34" charset="0"/>
        <a:buChar char="•"/>
        <a:defRPr sz="2400">
          <a:solidFill>
            <a:schemeClr val="dk1"/>
          </a:solidFill>
          <a:latin typeface="Calibri" pitchFamily="34" charset="0"/>
          <a:ea typeface="宋体" pitchFamily="2" charset="-122"/>
        </a:defRPr>
      </a:lvl2pPr>
      <a:lvl3pPr algn="l" eaLnBrk="0" fontAlgn="base" hangingPunct="0" indent="-228600" latinLnBrk="0" marL="1143000" rtl="0">
        <a:lnSpc>
          <a:spcPct val="90000"/>
        </a:lnSpc>
        <a:spcBef>
          <a:spcPts val="500"/>
        </a:spcBef>
        <a:spcAft>
          <a:spcPct val="0"/>
        </a:spcAft>
        <a:buSzPct val="100000"/>
        <a:buFont typeface="Arial" pitchFamily="34" charset="0"/>
        <a:buChar char="•"/>
        <a:defRPr sz="2000">
          <a:solidFill>
            <a:schemeClr val="dk1"/>
          </a:solidFill>
          <a:latin typeface="Calibri" pitchFamily="34" charset="0"/>
          <a:ea typeface="宋体" pitchFamily="2" charset="-122"/>
        </a:defRPr>
      </a:lvl3pPr>
      <a:lvl4pPr algn="l" eaLnBrk="0" fontAlgn="base" hangingPunct="0" indent="-228600" latinLnBrk="0" marL="1600200" rtl="0">
        <a:lnSpc>
          <a:spcPct val="90000"/>
        </a:lnSpc>
        <a:spcBef>
          <a:spcPts val="500"/>
        </a:spcBef>
        <a:spcAft>
          <a:spcPct val="0"/>
        </a:spcAft>
        <a:buSzPct val="100000"/>
        <a:buFont typeface="Arial" pitchFamily="34" charset="0"/>
        <a:buChar char="•"/>
        <a:defRPr sz="2000">
          <a:solidFill>
            <a:schemeClr val="dk1"/>
          </a:solidFill>
          <a:latin typeface="Calibri" pitchFamily="34" charset="0"/>
          <a:ea typeface="宋体" pitchFamily="2" charset="-122"/>
        </a:defRPr>
      </a:lvl4pPr>
      <a:lvl5pPr algn="l" eaLnBrk="0" fontAlgn="base" hangingPunct="0" indent="-228600" latinLnBrk="0" marL="2057400" rtl="0">
        <a:lnSpc>
          <a:spcPct val="90000"/>
        </a:lnSpc>
        <a:spcBef>
          <a:spcPts val="500"/>
        </a:spcBef>
        <a:spcAft>
          <a:spcPct val="0"/>
        </a:spcAft>
        <a:buSzPct val="100000"/>
        <a:buFont typeface="Arial" pitchFamily="34" charset="0"/>
        <a:buChar char="•"/>
        <a:defRPr sz="2000">
          <a:solidFill>
            <a:schemeClr val="dk1"/>
          </a:solidFill>
          <a:latin typeface="Calibri" pitchFamily="34" charset="0"/>
          <a:ea typeface="宋体" pitchFamily="2" charset="-122"/>
        </a:defRPr>
      </a:lvl5pPr>
    </p:bodyStyle>
    <p:other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image" Target="../media/image19.jpeg"/><Relationship Id="rId4"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jpeg"/><Relationship Id="rId3"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jpeg"/><Relationship Id="rId3" Type="http://schemas.openxmlformats.org/officeDocument/2006/relationships/image" Target="../media/image24.jpeg"/><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7.jpeg"/><Relationship Id="rId7" Type="http://schemas.openxmlformats.org/officeDocument/2006/relationships/image" Target="../media/image28.jpeg"/><Relationship Id="rId8" Type="http://schemas.openxmlformats.org/officeDocument/2006/relationships/image" Target="../media/image29.jpeg"/><Relationship Id="rId9" Type="http://schemas.openxmlformats.org/officeDocument/2006/relationships/image" Target="../media/image30.jpeg"/><Relationship Id="rId10"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jpeg"/><Relationship Id="rId3" Type="http://schemas.openxmlformats.org/officeDocument/2006/relationships/image" Target="../media/image33.jpeg"/><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5.jpeg"/><Relationship Id="rId3"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7.jpeg"/><Relationship Id="rId3"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image" Target="../media/image38.jpeg"/><Relationship Id="rId2" Type="http://schemas.openxmlformats.org/officeDocument/2006/relationships/image" Target="../media/image39.jpeg"/><Relationship Id="rId3"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hyperlink" Target="https://www.reverso.net/spell-checker/english-spelling-grammar/" TargetMode="External"/><Relationship Id="rId3" Type="http://schemas.openxmlformats.org/officeDocument/2006/relationships/hyperlink" Target="https://languagetool.org/" TargetMode="External"/><Relationship Id="rId4" Type="http://schemas.openxmlformats.org/officeDocument/2006/relationships/hyperlink" Target="https://www.gingersoftwa" TargetMode="External"/><Relationship Id="rId5" Type="http://schemas.openxmlformats.org/officeDocument/2006/relationships/hyperlink" Target="https://www.corrector.co/" TargetMode="External"/><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1" showMasterSp="1">
  <p:cSld>
    <p:spTree>
      <p:nvGrpSpPr>
        <p:cNvPr id="40" name=""/>
        <p:cNvGrpSpPr/>
        <p:nvPr/>
      </p:nvGrpSpPr>
      <p:grpSpPr>
        <a:xfrm rot="0">
          <a:off x="0" y="0"/>
          <a:ext cx="0" cy="0"/>
          <a:chOff x="0" y="0"/>
          <a:chExt cx="0" cy="0"/>
        </a:xfrm>
      </p:grpSpPr>
      <p:pic>
        <p:nvPicPr>
          <p:cNvPr id="2097157" name="图片 3" descr=""/>
          <p:cNvPicPr>
            <a:picLocks/>
          </p:cNvPicPr>
          <p:nvPr/>
        </p:nvPicPr>
        <p:blipFill>
          <a:blip xmlns:r="http://schemas.openxmlformats.org/officeDocument/2006/relationships" r:embed="rId1"/>
          <a:srcRect l="0" t="0" r="0" b="0"/>
          <a:stretch>
            <a:fillRect/>
          </a:stretch>
        </p:blipFill>
        <p:spPr>
          <a:xfrm rot="0">
            <a:off x="0" y="0"/>
            <a:ext cx="12192000" cy="6858000"/>
          </a:xfrm>
          <a:prstGeom prst="rect"/>
          <a:noFill/>
          <a:ln>
            <a:noFill/>
          </a:ln>
        </p:spPr>
      </p:pic>
      <p:sp>
        <p:nvSpPr>
          <p:cNvPr id="1048584" name="矩形 5"/>
          <p:cNvSpPr/>
          <p:nvPr/>
        </p:nvSpPr>
        <p:spPr>
          <a:xfrm rot="0" flipH="1">
            <a:off x="0" y="2192337"/>
            <a:ext cx="6908800" cy="2162175"/>
          </a:xfrm>
          <a:custGeom>
            <a:avLst/>
            <a:ahLst/>
            <a:rect l="0" t="0" r="r" b="b"/>
            <a:pathLst>
              <a:path w="9017266" h="1490472">
                <a:moveTo>
                  <a:pt x="531634" y="0"/>
                </a:moveTo>
                <a:lnTo>
                  <a:pt x="9017266" y="0"/>
                </a:lnTo>
                <a:lnTo>
                  <a:pt x="9017266" y="1490472"/>
                </a:lnTo>
                <a:lnTo>
                  <a:pt x="531634" y="1490472"/>
                </a:lnTo>
                <a:cubicBezTo>
                  <a:pt x="-199886" y="1432560"/>
                  <a:pt x="-154166" y="76200"/>
                  <a:pt x="531634" y="0"/>
                </a:cubicBezTo>
              </a:path>
            </a:pathLst>
          </a:custGeom>
          <a:solidFill>
            <a:schemeClr val="lt1">
              <a:alpha val="17999"/>
            </a:schemeClr>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800" lang="zh-CN">
              <a:solidFill>
                <a:srgbClr val="FFFFFF"/>
              </a:solidFill>
            </a:endParaRPr>
          </a:p>
        </p:txBody>
      </p:sp>
      <p:sp>
        <p:nvSpPr>
          <p:cNvPr id="1048585" name="文本框 13"/>
          <p:cNvSpPr txBox="1"/>
          <p:nvPr/>
        </p:nvSpPr>
        <p:spPr>
          <a:xfrm rot="0">
            <a:off x="346695" y="2114231"/>
            <a:ext cx="5170487" cy="891541"/>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lvl="0"/>
            <a:r>
              <a:rPr altLang="en-GB" b="1" sz="5400" lang="en-US">
                <a:solidFill>
                  <a:srgbClr val="FFFFFF"/>
                </a:solidFill>
                <a:latin typeface="微软雅黑" pitchFamily="34" charset="-122"/>
                <a:ea typeface="微软雅黑" pitchFamily="34" charset="-122"/>
              </a:rPr>
              <a:t>Text</a:t>
            </a:r>
            <a:r>
              <a:rPr altLang="en-GB" b="1" sz="5400" lang="en-US">
                <a:solidFill>
                  <a:srgbClr val="FFFFFF"/>
                </a:solidFill>
                <a:latin typeface="微软雅黑" pitchFamily="34" charset="-122"/>
                <a:ea typeface="微软雅黑" pitchFamily="34" charset="-122"/>
              </a:rPr>
              <a:t> </a:t>
            </a:r>
            <a:r>
              <a:rPr altLang="en-GB" b="1" sz="5400" lang="en-US">
                <a:solidFill>
                  <a:srgbClr val="FFFFFF"/>
                </a:solidFill>
                <a:latin typeface="微软雅黑" pitchFamily="34" charset="-122"/>
                <a:ea typeface="微软雅黑" pitchFamily="34" charset="-122"/>
              </a:rPr>
              <a:t>Correction</a:t>
            </a:r>
            <a:endParaRPr altLang="en-US" lang="zh-CN">
              <a:solidFill>
                <a:srgbClr val="FFFFFF"/>
              </a:solidFill>
            </a:endParaRPr>
          </a:p>
        </p:txBody>
      </p:sp>
      <p:cxnSp>
        <p:nvCxnSpPr>
          <p:cNvPr id="3145728" name="直接连接符 14"/>
          <p:cNvCxnSpPr>
            <a:cxnSpLocks/>
          </p:cNvCxnSpPr>
          <p:nvPr/>
        </p:nvCxnSpPr>
        <p:spPr>
          <a:xfrm rot="0">
            <a:off x="623887" y="3262312"/>
            <a:ext cx="5138737" cy="0"/>
          </a:xfrm>
          <a:prstGeom prst="line"/>
          <a:noFill/>
          <a:ln w="19050" cap="flat" cmpd="sng">
            <a:solidFill>
              <a:schemeClr val="lt1">
                <a:alpha val="100000"/>
              </a:schemeClr>
            </a:solidFill>
            <a:prstDash val="solid"/>
            <a:miter/>
          </a:ln>
        </p:spPr>
      </p:cxnSp>
      <p:sp>
        <p:nvSpPr>
          <p:cNvPr id="1048586" name="文本框 15"/>
          <p:cNvSpPr txBox="1"/>
          <p:nvPr/>
        </p:nvSpPr>
        <p:spPr>
          <a:xfrm rot="0">
            <a:off x="7515484" y="4903003"/>
            <a:ext cx="4481512" cy="1005840"/>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lvl="0"/>
            <a:r>
              <a:rPr altLang="en-GB" sz="2000" lang="en-US">
                <a:solidFill>
                  <a:schemeClr val="lt1"/>
                </a:solidFill>
                <a:latin typeface="微软雅黑" pitchFamily="34" charset="-122"/>
                <a:ea typeface="微软雅黑" pitchFamily="34" charset="-122"/>
              </a:rPr>
              <a:t>Abd</a:t>
            </a:r>
            <a:r>
              <a:rPr altLang="en-GB" sz="2000" lang="en-US">
                <a:solidFill>
                  <a:schemeClr val="lt1"/>
                </a:solidFill>
                <a:latin typeface="微软雅黑" pitchFamily="34" charset="-122"/>
                <a:ea typeface="微软雅黑" pitchFamily="34" charset="-122"/>
              </a:rPr>
              <a:t> </a:t>
            </a:r>
            <a:r>
              <a:rPr altLang="en-GB" sz="2000" lang="en-US">
                <a:solidFill>
                  <a:schemeClr val="lt1"/>
                </a:solidFill>
                <a:latin typeface="微软雅黑" pitchFamily="34" charset="-122"/>
                <a:ea typeface="微软雅黑" pitchFamily="34" charset="-122"/>
              </a:rPr>
              <a:t>Elnaser</a:t>
            </a:r>
            <a:r>
              <a:rPr altLang="en-GB" sz="2000" lang="en-US">
                <a:solidFill>
                  <a:schemeClr val="lt1"/>
                </a:solidFill>
                <a:latin typeface="微软雅黑" pitchFamily="34" charset="-122"/>
                <a:ea typeface="微软雅黑" pitchFamily="34" charset="-122"/>
              </a:rPr>
              <a:t> </a:t>
            </a:r>
            <a:r>
              <a:rPr altLang="en-GB" sz="2000" lang="en-US">
                <a:solidFill>
                  <a:schemeClr val="lt1"/>
                </a:solidFill>
                <a:latin typeface="微软雅黑" pitchFamily="34" charset="-122"/>
                <a:ea typeface="微软雅黑" pitchFamily="34" charset="-122"/>
              </a:rPr>
              <a:t>Ahmed</a:t>
            </a:r>
            <a:r>
              <a:rPr altLang="en-GB" sz="2000" lang="en-US">
                <a:solidFill>
                  <a:schemeClr val="lt1"/>
                </a:solidFill>
                <a:latin typeface="微软雅黑" pitchFamily="34" charset="-122"/>
                <a:ea typeface="微软雅黑" pitchFamily="34" charset="-122"/>
              </a:rPr>
              <a:t> </a:t>
            </a:r>
            <a:r>
              <a:rPr altLang="en-GB" sz="2000" lang="en-US">
                <a:solidFill>
                  <a:schemeClr val="lt1"/>
                </a:solidFill>
                <a:latin typeface="微软雅黑" pitchFamily="34" charset="-122"/>
                <a:ea typeface="微软雅黑" pitchFamily="34" charset="-122"/>
              </a:rPr>
              <a:t>205094</a:t>
            </a:r>
            <a:endParaRPr altLang="en-US" sz="2400" lang="zh-CN"/>
          </a:p>
          <a:p>
            <a:pPr lvl="0"/>
            <a:r>
              <a:rPr altLang="en-GB" sz="2000" lang="en-US">
                <a:solidFill>
                  <a:schemeClr val="lt1"/>
                </a:solidFill>
                <a:latin typeface="微软雅黑" pitchFamily="34" charset="-122"/>
                <a:ea typeface="微软雅黑" pitchFamily="34" charset="-122"/>
              </a:rPr>
              <a:t>Samaa</a:t>
            </a:r>
            <a:r>
              <a:rPr altLang="en-GB" sz="2000" lang="en-US">
                <a:solidFill>
                  <a:schemeClr val="lt1"/>
                </a:solidFill>
                <a:latin typeface="微软雅黑" pitchFamily="34" charset="-122"/>
                <a:ea typeface="微软雅黑" pitchFamily="34" charset="-122"/>
              </a:rPr>
              <a:t> </a:t>
            </a:r>
            <a:r>
              <a:rPr altLang="en-GB" sz="2000" lang="en-US">
                <a:solidFill>
                  <a:schemeClr val="lt1"/>
                </a:solidFill>
                <a:latin typeface="微软雅黑" pitchFamily="34" charset="-122"/>
                <a:ea typeface="微软雅黑" pitchFamily="34" charset="-122"/>
              </a:rPr>
              <a:t>Sobhy</a:t>
            </a:r>
            <a:r>
              <a:rPr altLang="en-GB" sz="2000" lang="en-US">
                <a:solidFill>
                  <a:schemeClr val="lt1"/>
                </a:solidFill>
                <a:latin typeface="微软雅黑" pitchFamily="34" charset="-122"/>
                <a:ea typeface="微软雅黑" pitchFamily="34" charset="-122"/>
              </a:rPr>
              <a:t> </a:t>
            </a:r>
            <a:r>
              <a:rPr altLang="en-GB" sz="2000" lang="en-US">
                <a:solidFill>
                  <a:schemeClr val="lt1"/>
                </a:solidFill>
                <a:latin typeface="微软雅黑" pitchFamily="34" charset="-122"/>
                <a:ea typeface="微软雅黑" pitchFamily="34" charset="-122"/>
              </a:rPr>
              <a:t>215009</a:t>
            </a:r>
            <a:endParaRPr altLang="en-US" sz="2400" lang="zh-CN"/>
          </a:p>
          <a:p>
            <a:pPr lvl="0"/>
            <a:r>
              <a:rPr altLang="en-GB" sz="2000" lang="en-US">
                <a:solidFill>
                  <a:schemeClr val="lt1"/>
                </a:solidFill>
                <a:latin typeface="微软雅黑" pitchFamily="34" charset="-122"/>
                <a:ea typeface="微软雅黑" pitchFamily="34" charset="-122"/>
              </a:rPr>
              <a:t>Basmala</a:t>
            </a:r>
            <a:r>
              <a:rPr altLang="en-GB" sz="2000" lang="en-US">
                <a:solidFill>
                  <a:schemeClr val="lt1"/>
                </a:solidFill>
                <a:latin typeface="微软雅黑" pitchFamily="34" charset="-122"/>
                <a:ea typeface="微软雅黑" pitchFamily="34" charset="-122"/>
              </a:rPr>
              <a:t> </a:t>
            </a:r>
            <a:r>
              <a:rPr altLang="en-GB" sz="2000" lang="en-US">
                <a:solidFill>
                  <a:schemeClr val="lt1"/>
                </a:solidFill>
                <a:latin typeface="微软雅黑" pitchFamily="34" charset="-122"/>
                <a:ea typeface="微软雅黑" pitchFamily="34" charset="-122"/>
              </a:rPr>
              <a:t>Yasser</a:t>
            </a:r>
            <a:r>
              <a:rPr altLang="en-GB" sz="2000" lang="en-US">
                <a:solidFill>
                  <a:schemeClr val="lt1"/>
                </a:solidFill>
                <a:latin typeface="微软雅黑" pitchFamily="34" charset="-122"/>
                <a:ea typeface="微软雅黑" pitchFamily="34" charset="-122"/>
              </a:rPr>
              <a:t> </a:t>
            </a:r>
            <a:r>
              <a:rPr altLang="en-GB" sz="2000" lang="en-US">
                <a:solidFill>
                  <a:schemeClr val="lt1"/>
                </a:solidFill>
                <a:latin typeface="微软雅黑" pitchFamily="34" charset="-122"/>
                <a:ea typeface="微软雅黑" pitchFamily="34" charset="-122"/>
              </a:rPr>
              <a:t>205045</a:t>
            </a:r>
            <a:r>
              <a:rPr altLang="en-GB" sz="2000" lang="en-US">
                <a:solidFill>
                  <a:schemeClr val="lt1"/>
                </a:solidFill>
                <a:latin typeface="微软雅黑" pitchFamily="34" charset="-122"/>
                <a:ea typeface="微软雅黑" pitchFamily="34" charset="-122"/>
              </a:rPr>
              <a:t> </a:t>
            </a:r>
            <a:endParaRPr altLang="en-US" lang="zh-CN"/>
          </a:p>
        </p:txBody>
      </p:sp>
      <p:sp>
        <p:nvSpPr>
          <p:cNvPr id="1048587" name="文本框 16"/>
          <p:cNvSpPr txBox="1"/>
          <p:nvPr/>
        </p:nvSpPr>
        <p:spPr>
          <a:xfrm rot="0">
            <a:off x="2306759" y="10689266"/>
            <a:ext cx="4079875" cy="368300"/>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lvl="0"/>
          </a:p>
        </p:txBody>
      </p:sp>
      <p:sp>
        <p:nvSpPr>
          <p:cNvPr id="1048588" name=""/>
          <p:cNvSpPr txBox="1"/>
          <p:nvPr/>
        </p:nvSpPr>
        <p:spPr>
          <a:xfrm>
            <a:off x="4096000" y="17680644"/>
            <a:ext cx="4000000" cy="510540"/>
          </a:xfrm>
          <a:prstGeom prst="rect"/>
        </p:spPr>
        <p:txBody>
          <a:bodyPr rtlCol="0" wrap="square">
            <a:spAutoFit/>
          </a:bodyPr>
          <a:p>
            <a:r>
              <a:rPr sz="2800" lang="en-GB">
                <a:solidFill>
                  <a:srgbClr val="000000"/>
                </a:solidFill>
              </a:rPr>
              <a:t/>
            </a:r>
            <a:endParaRPr sz="2800" lang="en-GB">
              <a:solidFill>
                <a:srgbClr val="000000"/>
              </a:solidFill>
            </a:endParaRPr>
          </a:p>
        </p:txBody>
      </p:sp>
      <p:sp>
        <p:nvSpPr>
          <p:cNvPr id="1048589" name=""/>
          <p:cNvSpPr txBox="1"/>
          <p:nvPr/>
        </p:nvSpPr>
        <p:spPr>
          <a:xfrm>
            <a:off x="273991" y="3273423"/>
            <a:ext cx="8617541" cy="1348740"/>
          </a:xfrm>
          <a:prstGeom prst="rect"/>
        </p:spPr>
        <p:txBody>
          <a:bodyPr rtlCol="0" wrap="square">
            <a:spAutoFit/>
          </a:bodyPr>
          <a:p>
            <a:r>
              <a:rPr altLang="en-GB" sz="2800" lang="en-US">
                <a:solidFill>
                  <a:srgbClr val="FFFFFF"/>
                </a:solidFill>
              </a:rPr>
              <a:t>Supervisiors</a:t>
            </a:r>
            <a:endParaRPr sz="3200" lang="en-GB">
              <a:solidFill>
                <a:srgbClr val="000000"/>
              </a:solidFill>
            </a:endParaRPr>
          </a:p>
          <a:p>
            <a:r>
              <a:rPr altLang="en-GB" sz="2800" lang="en-US">
                <a:solidFill>
                  <a:srgbClr val="FFFFFF"/>
                </a:solidFill>
              </a:rPr>
              <a:t>Dr</a:t>
            </a:r>
            <a:r>
              <a:rPr altLang="en-GB" sz="2800" lang="en-US">
                <a:solidFill>
                  <a:srgbClr val="FFFFFF"/>
                </a:solidFill>
              </a:rPr>
              <a:t> </a:t>
            </a:r>
            <a:r>
              <a:rPr altLang="en-GB" sz="2800" lang="en-US">
                <a:solidFill>
                  <a:srgbClr val="FFFFFF"/>
                </a:solidFill>
              </a:rPr>
              <a:t>/</a:t>
            </a:r>
            <a:r>
              <a:rPr altLang="en-GB" sz="2800" lang="en-US">
                <a:solidFill>
                  <a:srgbClr val="FFFFFF"/>
                </a:solidFill>
              </a:rPr>
              <a:t> </a:t>
            </a:r>
            <a:r>
              <a:rPr altLang="en-GB" sz="2800" lang="en-US">
                <a:solidFill>
                  <a:srgbClr val="FFFFFF"/>
                </a:solidFill>
              </a:rPr>
              <a:t>Esraa</a:t>
            </a:r>
            <a:r>
              <a:rPr altLang="en-GB" sz="2800" lang="en-US">
                <a:solidFill>
                  <a:srgbClr val="FFFFFF"/>
                </a:solidFill>
              </a:rPr>
              <a:t> </a:t>
            </a:r>
            <a:r>
              <a:rPr altLang="en-GB" sz="2800" lang="en-US">
                <a:solidFill>
                  <a:srgbClr val="FFFFFF"/>
                </a:solidFill>
              </a:rPr>
              <a:t>Afify</a:t>
            </a:r>
            <a:endParaRPr sz="3200" lang="en-GB">
              <a:solidFill>
                <a:srgbClr val="000000"/>
              </a:solidFill>
            </a:endParaRPr>
          </a:p>
          <a:p>
            <a:r>
              <a:rPr altLang="en-GB" sz="2800" lang="en-US">
                <a:solidFill>
                  <a:srgbClr val="FFFFFF"/>
                </a:solidFill>
              </a:rPr>
              <a:t>Eng</a:t>
            </a:r>
            <a:r>
              <a:rPr altLang="en-GB" sz="2800" lang="en-US">
                <a:solidFill>
                  <a:srgbClr val="FFFFFF"/>
                </a:solidFill>
              </a:rPr>
              <a:t> </a:t>
            </a:r>
            <a:r>
              <a:rPr altLang="en-GB" sz="2800" lang="en-US">
                <a:solidFill>
                  <a:srgbClr val="FFFFFF"/>
                </a:solidFill>
              </a:rPr>
              <a:t>/</a:t>
            </a:r>
            <a:r>
              <a:rPr altLang="en-GB" sz="2800" lang="en-US">
                <a:solidFill>
                  <a:srgbClr val="FFFFFF"/>
                </a:solidFill>
              </a:rPr>
              <a:t> </a:t>
            </a:r>
            <a:r>
              <a:rPr altLang="en-GB" sz="2800" lang="en-US">
                <a:solidFill>
                  <a:srgbClr val="FFFFFF"/>
                </a:solidFill>
              </a:rPr>
              <a:t>Mostafa</a:t>
            </a:r>
            <a:r>
              <a:rPr altLang="en-GB" sz="2800" lang="en-US">
                <a:solidFill>
                  <a:srgbClr val="FFFFFF"/>
                </a:solidFill>
              </a:rPr>
              <a:t> </a:t>
            </a:r>
            <a:r>
              <a:rPr altLang="en-GB" sz="2800" lang="en-US">
                <a:solidFill>
                  <a:srgbClr val="FFFFFF"/>
                </a:solidFill>
              </a:rPr>
              <a:t>G</a:t>
            </a:r>
            <a:r>
              <a:rPr altLang="en-GB" sz="2800" lang="en-US">
                <a:solidFill>
                  <a:srgbClr val="FFFFFF"/>
                </a:solidFill>
              </a:rPr>
              <a:t>a</a:t>
            </a:r>
            <a:r>
              <a:rPr altLang="en-GB" sz="2800" lang="en-US">
                <a:solidFill>
                  <a:srgbClr val="FFFFFF"/>
                </a:solidFill>
              </a:rPr>
              <a:t>m</a:t>
            </a:r>
            <a:r>
              <a:rPr altLang="en-GB" sz="2800" lang="en-US">
                <a:solidFill>
                  <a:srgbClr val="FFFFFF"/>
                </a:solidFill>
              </a:rPr>
              <a:t>a</a:t>
            </a:r>
            <a:r>
              <a:rPr altLang="en-GB" sz="2800" lang="en-US">
                <a:solidFill>
                  <a:srgbClr val="FFFFFF"/>
                </a:solidFill>
              </a:rPr>
              <a:t>l</a:t>
            </a:r>
            <a:endParaRPr sz="2800" lang="en-GB">
              <a:solidFill>
                <a:srgbClr val="000000"/>
              </a:solidFill>
            </a:endParaRPr>
          </a:p>
        </p:txBody>
      </p:sp>
    </p:spTree>
  </p:cSld>
  <p:clrMapOvr>
    <a:masterClrMapping/>
  </p:clrMapOvr>
  <p:transition spd="slow" advClick="1">
    <p:wipe dir="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60" name=""/>
          <p:cNvSpPr>
            <a:spLocks noGrp="1"/>
          </p:cNvSpPr>
          <p:nvPr>
            <p:ph type="title"/>
          </p:nvPr>
        </p:nvSpPr>
        <p:spPr/>
        <p:txBody>
          <a:bodyPr/>
          <a:p>
            <a:r>
              <a:rPr altLang="en-GB" lang="en-US"/>
              <a:t>CONT</a:t>
            </a:r>
            <a:r>
              <a:rPr altLang="en-GB" lang="en-US"/>
              <a:t>.</a:t>
            </a:r>
            <a:r>
              <a:rPr altLang="en-GB" lang="en-US"/>
              <a:t>.</a:t>
            </a:r>
            <a:r>
              <a:rPr altLang="en-GB" lang="en-US"/>
              <a:t> </a:t>
            </a:r>
            <a:endParaRPr lang="en-GB"/>
          </a:p>
        </p:txBody>
      </p:sp>
      <p:pic>
        <p:nvPicPr>
          <p:cNvPr id="2097172" name=""/>
          <p:cNvPicPr>
            <a:picLocks/>
          </p:cNvPicPr>
          <p:nvPr/>
        </p:nvPicPr>
        <p:blipFill>
          <a:blip xmlns:r="http://schemas.openxmlformats.org/officeDocument/2006/relationships" r:embed="rId1"/>
          <a:stretch>
            <a:fillRect/>
          </a:stretch>
        </p:blipFill>
        <p:spPr>
          <a:xfrm rot="0">
            <a:off x="4793396" y="17662912"/>
            <a:ext cx="3238500" cy="1020021"/>
          </a:xfrm>
          <a:prstGeom prst="rect"/>
        </p:spPr>
      </p:pic>
      <p:pic>
        <p:nvPicPr>
          <p:cNvPr id="2097173" name=""/>
          <p:cNvPicPr>
            <a:picLocks/>
          </p:cNvPicPr>
          <p:nvPr/>
        </p:nvPicPr>
        <p:blipFill>
          <a:blip xmlns:r="http://schemas.openxmlformats.org/officeDocument/2006/relationships" r:embed="rId2"/>
          <a:srcRect l="0" t="27094" r="1493" b="57035"/>
          <a:stretch>
            <a:fillRect/>
          </a:stretch>
        </p:blipFill>
        <p:spPr>
          <a:xfrm>
            <a:off x="412621" y="2118521"/>
            <a:ext cx="5369205" cy="1831865"/>
          </a:xfrm>
          <a:prstGeom prst="rect"/>
        </p:spPr>
      </p:pic>
      <p:sp>
        <p:nvSpPr>
          <p:cNvPr id="1048661" name=""/>
          <p:cNvSpPr txBox="1"/>
          <p:nvPr/>
        </p:nvSpPr>
        <p:spPr>
          <a:xfrm>
            <a:off x="1482954" y="1435416"/>
            <a:ext cx="5608357" cy="510540"/>
          </a:xfrm>
          <a:prstGeom prst="rect"/>
        </p:spPr>
        <p:txBody>
          <a:bodyPr rtlCol="0" wrap="square">
            <a:spAutoFit/>
          </a:bodyPr>
          <a:p>
            <a:r>
              <a:rPr altLang="en-GB" sz="2800" lang="en-US">
                <a:solidFill>
                  <a:srgbClr val="000000"/>
                </a:solidFill>
              </a:rPr>
              <a:t>Check spelling of a word</a:t>
            </a:r>
            <a:endParaRPr sz="2800" lang="en-GB">
              <a:solidFill>
                <a:srgbClr val="000000"/>
              </a:solidFill>
            </a:endParaRPr>
          </a:p>
        </p:txBody>
      </p:sp>
      <p:sp>
        <p:nvSpPr>
          <p:cNvPr id="1048662" name=""/>
          <p:cNvSpPr/>
          <p:nvPr/>
        </p:nvSpPr>
        <p:spPr>
          <a:xfrm flipV="1">
            <a:off x="5139411" y="13495751"/>
            <a:ext cx="2546469" cy="6403520"/>
          </a:xfrm>
          <a:prstGeom prst="chevron"/>
          <a:solidFill>
            <a:srgbClr val="FFFFFF"/>
          </a:solidFill>
          <a:ln w="25400">
            <a:solidFill>
              <a:srgbClr val="666666"/>
            </a:solidFill>
          </a:ln>
        </p:spPr>
        <p:txBody>
          <a:bodyPr anchor="ctr"/>
          <a:p>
            <a:pPr algn="ctr"/>
            <a:endParaRPr lang="en-GB"/>
          </a:p>
        </p:txBody>
      </p:sp>
      <p:pic>
        <p:nvPicPr>
          <p:cNvPr id="2097174" name=""/>
          <p:cNvPicPr>
            <a:picLocks/>
          </p:cNvPicPr>
          <p:nvPr/>
        </p:nvPicPr>
        <p:blipFill>
          <a:blip xmlns:r="http://schemas.openxmlformats.org/officeDocument/2006/relationships" r:embed="rId3"/>
          <a:srcRect l="8284" t="51145" r="10605" b="36518"/>
          <a:stretch>
            <a:fillRect/>
          </a:stretch>
        </p:blipFill>
        <p:spPr>
          <a:xfrm>
            <a:off x="7880943" y="2134781"/>
            <a:ext cx="4278343" cy="1783691"/>
          </a:xfrm>
          <a:prstGeom prst="rect"/>
        </p:spPr>
      </p:pic>
      <p:sp>
        <p:nvSpPr>
          <p:cNvPr id="1048663" name=""/>
          <p:cNvSpPr txBox="1"/>
          <p:nvPr/>
        </p:nvSpPr>
        <p:spPr>
          <a:xfrm>
            <a:off x="7091311" y="13724278"/>
            <a:ext cx="5625651" cy="929640"/>
          </a:xfrm>
          <a:prstGeom prst="rect"/>
        </p:spPr>
        <p:txBody>
          <a:bodyPr rtlCol="0" wrap="square">
            <a:spAutoFit/>
          </a:bodyPr>
          <a:p>
            <a:r>
              <a:rPr altLang="en-GB" sz="2800" lang="en-US">
                <a:solidFill>
                  <a:srgbClr val="000000"/>
                </a:solidFill>
              </a:rPr>
              <a:t>Program to check spelling of a word using Python</a:t>
            </a:r>
            <a:endParaRPr sz="2800" lang="en-GB">
              <a:solidFill>
                <a:srgbClr val="000000"/>
              </a:solidFill>
            </a:endParaRPr>
          </a:p>
        </p:txBody>
      </p:sp>
      <p:sp>
        <p:nvSpPr>
          <p:cNvPr id="1048664" name=""/>
          <p:cNvSpPr/>
          <p:nvPr/>
        </p:nvSpPr>
        <p:spPr>
          <a:xfrm>
            <a:off x="5452558" y="2683451"/>
            <a:ext cx="2579337" cy="1048516"/>
          </a:xfrm>
          <a:prstGeom prst="rightArrow"/>
          <a:solidFill>
            <a:srgbClr val="FFFFFF"/>
          </a:solidFill>
          <a:ln w="25400">
            <a:solidFill>
              <a:srgbClr val="666666"/>
            </a:solidFill>
          </a:ln>
        </p:spPr>
        <p:txBody>
          <a:bodyPr anchor="ctr"/>
          <a:p>
            <a:pPr algn="ctr"/>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65" name=""/>
          <p:cNvSpPr txBox="1"/>
          <p:nvPr/>
        </p:nvSpPr>
        <p:spPr>
          <a:xfrm>
            <a:off x="740931" y="372347"/>
            <a:ext cx="6040711" cy="929640"/>
          </a:xfrm>
          <a:prstGeom prst="rect"/>
        </p:spPr>
        <p:txBody>
          <a:bodyPr rtlCol="0" wrap="square">
            <a:spAutoFit/>
          </a:bodyPr>
          <a:p>
            <a:r>
              <a:rPr sz="2800" lang="en-GB">
                <a:solidFill>
                  <a:srgbClr val="000000"/>
                </a:solidFill>
              </a:rPr>
              <a:t>Program to check spelling of a word using Python</a:t>
            </a:r>
            <a:endParaRPr sz="2800" lang="en-GB">
              <a:solidFill>
                <a:srgbClr val="000000"/>
              </a:solidFill>
            </a:endParaRPr>
          </a:p>
        </p:txBody>
      </p:sp>
      <p:pic>
        <p:nvPicPr>
          <p:cNvPr id="2097175" name=""/>
          <p:cNvPicPr>
            <a:picLocks/>
          </p:cNvPicPr>
          <p:nvPr/>
        </p:nvPicPr>
        <p:blipFill>
          <a:blip xmlns:r="http://schemas.openxmlformats.org/officeDocument/2006/relationships" r:embed="rId1"/>
          <a:srcRect l="9526" t="21499" r="5014" b="55955"/>
          <a:stretch>
            <a:fillRect/>
          </a:stretch>
        </p:blipFill>
        <p:spPr>
          <a:xfrm>
            <a:off x="8093209" y="2530659"/>
            <a:ext cx="3701507" cy="2726714"/>
          </a:xfrm>
          <a:prstGeom prst="rect"/>
        </p:spPr>
      </p:pic>
      <p:pic>
        <p:nvPicPr>
          <p:cNvPr id="2097176" name=""/>
          <p:cNvPicPr>
            <a:picLocks/>
          </p:cNvPicPr>
          <p:nvPr/>
        </p:nvPicPr>
        <p:blipFill>
          <a:blip xmlns:r="http://schemas.openxmlformats.org/officeDocument/2006/relationships" r:embed="rId2"/>
          <a:srcRect l="0" t="41525" r="44" b="41034"/>
          <a:stretch>
            <a:fillRect/>
          </a:stretch>
        </p:blipFill>
        <p:spPr>
          <a:xfrm>
            <a:off x="461424" y="1806673"/>
            <a:ext cx="6851567" cy="3557139"/>
          </a:xfrm>
          <a:prstGeom prst="rect"/>
        </p:spPr>
      </p:pic>
      <p:sp>
        <p:nvSpPr>
          <p:cNvPr id="1048666" name=""/>
          <p:cNvSpPr/>
          <p:nvPr/>
        </p:nvSpPr>
        <p:spPr>
          <a:xfrm>
            <a:off x="6743810" y="3585242"/>
            <a:ext cx="1138360" cy="569179"/>
          </a:xfrm>
          <a:prstGeom prst="rightArrow"/>
          <a:solidFill>
            <a:srgbClr val="FFFFFF"/>
          </a:solidFill>
          <a:ln w="25400">
            <a:solidFill>
              <a:srgbClr val="666666"/>
            </a:solidFill>
          </a:ln>
        </p:spPr>
        <p:txBody>
          <a:bodyPr anchor="ctr"/>
          <a:p>
            <a:pPr algn="ctr"/>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67" name=""/>
          <p:cNvSpPr txBox="1"/>
          <p:nvPr/>
        </p:nvSpPr>
        <p:spPr>
          <a:xfrm>
            <a:off x="0" y="0"/>
            <a:ext cx="8237070" cy="510540"/>
          </a:xfrm>
          <a:prstGeom prst="rect"/>
        </p:spPr>
        <p:txBody>
          <a:bodyPr rtlCol="0" wrap="square">
            <a:spAutoFit/>
          </a:bodyPr>
          <a:p>
            <a:r>
              <a:rPr sz="2800" lang="en-GB">
                <a:solidFill>
                  <a:srgbClr val="000000"/>
                </a:solidFill>
              </a:rPr>
              <a:t>Check spelling of a sentence using Python</a:t>
            </a:r>
            <a:endParaRPr sz="2800" lang="en-GB">
              <a:solidFill>
                <a:srgbClr val="000000"/>
              </a:solidFill>
            </a:endParaRPr>
          </a:p>
        </p:txBody>
      </p:sp>
      <p:sp>
        <p:nvSpPr>
          <p:cNvPr id="1048668" name=""/>
          <p:cNvSpPr txBox="1"/>
          <p:nvPr/>
        </p:nvSpPr>
        <p:spPr>
          <a:xfrm>
            <a:off x="2764349" y="753930"/>
            <a:ext cx="7355068" cy="510540"/>
          </a:xfrm>
          <a:prstGeom prst="rect"/>
        </p:spPr>
        <p:txBody>
          <a:bodyPr rtlCol="0" wrap="square">
            <a:spAutoFit/>
          </a:bodyPr>
          <a:p>
            <a:r>
              <a:rPr sz="2800" lang="en-GB">
                <a:solidFill>
                  <a:srgbClr val="000000"/>
                </a:solidFill>
              </a:rPr>
              <a:t>Import the required dependencies</a:t>
            </a:r>
            <a:endParaRPr sz="2800" lang="en-GB">
              <a:solidFill>
                <a:srgbClr val="000000"/>
              </a:solidFill>
            </a:endParaRPr>
          </a:p>
        </p:txBody>
      </p:sp>
      <p:pic>
        <p:nvPicPr>
          <p:cNvPr id="2097177" name=""/>
          <p:cNvPicPr>
            <a:picLocks/>
          </p:cNvPicPr>
          <p:nvPr/>
        </p:nvPicPr>
        <p:blipFill>
          <a:blip xmlns:r="http://schemas.openxmlformats.org/officeDocument/2006/relationships" r:embed="rId1"/>
          <a:srcRect l="0" t="25622" r="44" b="58606"/>
          <a:stretch>
            <a:fillRect/>
          </a:stretch>
        </p:blipFill>
        <p:spPr>
          <a:xfrm rot="11346613" flipV="0">
            <a:off x="191299" y="12101272"/>
            <a:ext cx="6972469" cy="11620677"/>
          </a:xfrm>
          <a:prstGeom prst="rect"/>
        </p:spPr>
      </p:pic>
      <p:pic>
        <p:nvPicPr>
          <p:cNvPr id="2097178" name=""/>
          <p:cNvPicPr>
            <a:picLocks/>
          </p:cNvPicPr>
          <p:nvPr/>
        </p:nvPicPr>
        <p:blipFill>
          <a:blip xmlns:r="http://schemas.openxmlformats.org/officeDocument/2006/relationships" r:embed="rId2"/>
          <a:stretch>
            <a:fillRect/>
          </a:stretch>
        </p:blipFill>
        <p:spPr>
          <a:xfrm rot="0">
            <a:off x="1524599" y="1507860"/>
            <a:ext cx="9130935" cy="1812147"/>
          </a:xfrm>
          <a:prstGeom prst="rect"/>
        </p:spPr>
      </p:pic>
      <p:sp>
        <p:nvSpPr>
          <p:cNvPr id="1048669" name=""/>
          <p:cNvSpPr txBox="1"/>
          <p:nvPr/>
        </p:nvSpPr>
        <p:spPr>
          <a:xfrm>
            <a:off x="3162114" y="3219450"/>
            <a:ext cx="6403889" cy="510540"/>
          </a:xfrm>
          <a:prstGeom prst="rect"/>
        </p:spPr>
        <p:txBody>
          <a:bodyPr rtlCol="0" wrap="square">
            <a:spAutoFit/>
          </a:bodyPr>
          <a:p>
            <a:r>
              <a:rPr altLang="en-GB" sz="2800" lang="en-US">
                <a:solidFill>
                  <a:srgbClr val="000000"/>
                </a:solidFill>
              </a:rPr>
              <a:t>Define a sentence to check spelling</a:t>
            </a:r>
            <a:endParaRPr sz="2800" lang="en-GB">
              <a:solidFill>
                <a:srgbClr val="000000"/>
              </a:solidFill>
            </a:endParaRPr>
          </a:p>
        </p:txBody>
      </p:sp>
      <p:pic>
        <p:nvPicPr>
          <p:cNvPr id="2097179" name=""/>
          <p:cNvPicPr>
            <a:picLocks/>
          </p:cNvPicPr>
          <p:nvPr/>
        </p:nvPicPr>
        <p:blipFill>
          <a:blip xmlns:r="http://schemas.openxmlformats.org/officeDocument/2006/relationships" r:embed="rId3"/>
          <a:stretch>
            <a:fillRect/>
          </a:stretch>
        </p:blipFill>
        <p:spPr>
          <a:xfrm rot="0">
            <a:off x="4998570" y="12864036"/>
            <a:ext cx="3238500" cy="6858000"/>
          </a:xfrm>
          <a:prstGeom prst="rect"/>
        </p:spPr>
      </p:pic>
      <p:pic>
        <p:nvPicPr>
          <p:cNvPr id="2097180" name=""/>
          <p:cNvPicPr>
            <a:picLocks/>
          </p:cNvPicPr>
          <p:nvPr/>
        </p:nvPicPr>
        <p:blipFill>
          <a:blip xmlns:r="http://schemas.openxmlformats.org/officeDocument/2006/relationships" r:embed="rId4"/>
          <a:srcRect t="41798" b="41798"/>
          <a:stretch>
            <a:fillRect/>
          </a:stretch>
        </p:blipFill>
        <p:spPr>
          <a:xfrm rot="310719">
            <a:off x="3097940" y="15291280"/>
            <a:ext cx="6687884" cy="2323243"/>
          </a:xfrm>
          <a:prstGeom prst="rect"/>
        </p:spPr>
      </p:pic>
      <p:pic>
        <p:nvPicPr>
          <p:cNvPr id="2097181" name=""/>
          <p:cNvPicPr>
            <a:picLocks/>
          </p:cNvPicPr>
          <p:nvPr/>
        </p:nvPicPr>
        <p:blipFill>
          <a:blip xmlns:r="http://schemas.openxmlformats.org/officeDocument/2006/relationships" r:embed="rId5"/>
          <a:srcRect l="0" t="26309" r="44" b="63416"/>
          <a:stretch>
            <a:fillRect/>
          </a:stretch>
        </p:blipFill>
        <p:spPr>
          <a:xfrm rot="747865" flipV="0">
            <a:off x="1039623" y="14985669"/>
            <a:ext cx="8711777" cy="4361559"/>
          </a:xfrm>
          <a:prstGeom prst="rect"/>
        </p:spPr>
      </p:pic>
      <p:pic>
        <p:nvPicPr>
          <p:cNvPr id="2097182" name=""/>
          <p:cNvPicPr>
            <a:picLocks/>
          </p:cNvPicPr>
          <p:nvPr/>
        </p:nvPicPr>
        <p:blipFill>
          <a:blip xmlns:r="http://schemas.openxmlformats.org/officeDocument/2006/relationships" r:embed="rId6"/>
          <a:srcRect l="0" t="26996" r="44" b="63318"/>
          <a:stretch>
            <a:fillRect/>
          </a:stretch>
        </p:blipFill>
        <p:spPr>
          <a:xfrm flipV="1">
            <a:off x="857900" y="16293036"/>
            <a:ext cx="8281339" cy="2491591"/>
          </a:xfrm>
          <a:prstGeom prst="rect"/>
        </p:spPr>
      </p:pic>
      <p:pic>
        <p:nvPicPr>
          <p:cNvPr id="2097183" name=""/>
          <p:cNvPicPr>
            <a:picLocks/>
          </p:cNvPicPr>
          <p:nvPr/>
        </p:nvPicPr>
        <p:blipFill>
          <a:blip xmlns:r="http://schemas.openxmlformats.org/officeDocument/2006/relationships" r:embed="rId7"/>
          <a:srcRect l="0" t="26112" r="44" b="63711"/>
          <a:stretch>
            <a:fillRect/>
          </a:stretch>
        </p:blipFill>
        <p:spPr>
          <a:xfrm>
            <a:off x="1084767" y="4381976"/>
            <a:ext cx="5362998" cy="1871870"/>
          </a:xfrm>
          <a:prstGeom prst="rect"/>
        </p:spPr>
      </p:pic>
      <p:sp>
        <p:nvSpPr>
          <p:cNvPr id="1048670" name=""/>
          <p:cNvSpPr txBox="1"/>
          <p:nvPr/>
        </p:nvSpPr>
        <p:spPr>
          <a:xfrm>
            <a:off x="3382732" y="3767622"/>
            <a:ext cx="5426535" cy="510540"/>
          </a:xfrm>
          <a:prstGeom prst="rect"/>
        </p:spPr>
        <p:txBody>
          <a:bodyPr rtlCol="0" wrap="square">
            <a:spAutoFit/>
          </a:bodyPr>
          <a:p>
            <a:r>
              <a:rPr altLang="en-GB" sz="2800" lang="en-US">
                <a:solidFill>
                  <a:srgbClr val="000000"/>
                </a:solidFill>
              </a:rPr>
              <a:t>Split the sentence into words</a:t>
            </a:r>
            <a:endParaRPr sz="2800" lang="en-GB">
              <a:solidFill>
                <a:srgbClr val="000000"/>
              </a:solidFill>
            </a:endParaRPr>
          </a:p>
        </p:txBody>
      </p:sp>
      <p:pic>
        <p:nvPicPr>
          <p:cNvPr id="2097184" name=""/>
          <p:cNvPicPr>
            <a:picLocks/>
          </p:cNvPicPr>
          <p:nvPr/>
        </p:nvPicPr>
        <p:blipFill>
          <a:blip xmlns:r="http://schemas.openxmlformats.org/officeDocument/2006/relationships" r:embed="rId8"/>
          <a:srcRect l="8491" t="49084" r="10812" b="34849"/>
          <a:stretch>
            <a:fillRect/>
          </a:stretch>
        </p:blipFill>
        <p:spPr>
          <a:xfrm flipV="1">
            <a:off x="5395510" y="17017874"/>
            <a:ext cx="2613371" cy="893737"/>
          </a:xfrm>
          <a:prstGeom prst="rect"/>
        </p:spPr>
      </p:pic>
      <p:pic>
        <p:nvPicPr>
          <p:cNvPr id="2097185" name=""/>
          <p:cNvPicPr>
            <a:picLocks/>
          </p:cNvPicPr>
          <p:nvPr/>
        </p:nvPicPr>
        <p:blipFill>
          <a:blip xmlns:r="http://schemas.openxmlformats.org/officeDocument/2006/relationships" r:embed="rId9"/>
          <a:srcRect l="6213" t="48004" r="8949" b="34457"/>
          <a:stretch>
            <a:fillRect/>
          </a:stretch>
        </p:blipFill>
        <p:spPr>
          <a:xfrm>
            <a:off x="8237069" y="4435515"/>
            <a:ext cx="3583579" cy="1812137"/>
          </a:xfrm>
          <a:prstGeom prst="rect"/>
        </p:spPr>
      </p:pic>
      <p:sp>
        <p:nvSpPr>
          <p:cNvPr id="1048671" name=""/>
          <p:cNvSpPr/>
          <p:nvPr/>
        </p:nvSpPr>
        <p:spPr>
          <a:xfrm>
            <a:off x="5860819" y="18248408"/>
            <a:ext cx="2148062" cy="753978"/>
          </a:xfrm>
          <a:prstGeom prst="chevron"/>
          <a:solidFill>
            <a:srgbClr val="FFFFFF"/>
          </a:solidFill>
          <a:ln w="25400">
            <a:solidFill>
              <a:srgbClr val="666666"/>
            </a:solidFill>
          </a:ln>
        </p:spPr>
        <p:txBody>
          <a:bodyPr anchor="ctr"/>
          <a:p>
            <a:pPr algn="ctr"/>
            <a:endParaRPr lang="en-GB"/>
          </a:p>
        </p:txBody>
      </p:sp>
      <p:sp>
        <p:nvSpPr>
          <p:cNvPr id="1048672" name=""/>
          <p:cNvSpPr txBox="1"/>
          <p:nvPr/>
        </p:nvSpPr>
        <p:spPr>
          <a:xfrm>
            <a:off x="4078057" y="16085184"/>
            <a:ext cx="4572000" cy="929640"/>
          </a:xfrm>
          <a:prstGeom prst="rect"/>
        </p:spPr>
        <p:txBody>
          <a:bodyPr rtlCol="0" wrap="square">
            <a:spAutoFit/>
          </a:bodyPr>
          <a:p>
            <a:r>
              <a:rPr sz="2800" lang="en-GB">
                <a:solidFill>
                  <a:srgbClr val="000000"/>
                </a:solidFill>
              </a:rPr>
              <a:t>Split the sentence into words</a:t>
            </a:r>
            <a:endParaRPr sz="2800" lang="en-GB">
              <a:solidFill>
                <a:srgbClr val="000000"/>
              </a:solidFill>
            </a:endParaRPr>
          </a:p>
        </p:txBody>
      </p:sp>
      <p:sp>
        <p:nvSpPr>
          <p:cNvPr id="1048673" name=""/>
          <p:cNvSpPr/>
          <p:nvPr/>
        </p:nvSpPr>
        <p:spPr>
          <a:xfrm>
            <a:off x="6030218" y="5317910"/>
            <a:ext cx="2619838" cy="684721"/>
          </a:xfrm>
          <a:prstGeom prst="rightArrow"/>
          <a:solidFill>
            <a:srgbClr val="FFFFFF"/>
          </a:solidFill>
          <a:ln w="25400">
            <a:solidFill>
              <a:srgbClr val="666666"/>
            </a:solidFill>
          </a:ln>
        </p:spPr>
        <p:txBody>
          <a:bodyPr anchor="ctr"/>
          <a:p>
            <a:pPr algn="ctr"/>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74" name=""/>
          <p:cNvSpPr txBox="1"/>
          <p:nvPr/>
        </p:nvSpPr>
        <p:spPr>
          <a:xfrm>
            <a:off x="3297082" y="421860"/>
            <a:ext cx="5597834" cy="510540"/>
          </a:xfrm>
          <a:prstGeom prst="rect"/>
        </p:spPr>
        <p:txBody>
          <a:bodyPr rtlCol="0" wrap="square">
            <a:spAutoFit/>
          </a:bodyPr>
          <a:p>
            <a:r>
              <a:rPr sz="2800" lang="en-GB">
                <a:solidFill>
                  <a:srgbClr val="000000"/>
                </a:solidFill>
              </a:rPr>
              <a:t>Convert each word to lower case</a:t>
            </a:r>
            <a:endParaRPr sz="2800" lang="en-GB">
              <a:solidFill>
                <a:srgbClr val="000000"/>
              </a:solidFill>
            </a:endParaRPr>
          </a:p>
        </p:txBody>
      </p:sp>
      <p:sp>
        <p:nvSpPr>
          <p:cNvPr id="1048675" name=""/>
          <p:cNvSpPr txBox="1"/>
          <p:nvPr/>
        </p:nvSpPr>
        <p:spPr>
          <a:xfrm>
            <a:off x="3668671" y="932400"/>
            <a:ext cx="5746469" cy="510540"/>
          </a:xfrm>
          <a:prstGeom prst="rect"/>
        </p:spPr>
        <p:txBody>
          <a:bodyPr rtlCol="0" wrap="square">
            <a:spAutoFit/>
          </a:bodyPr>
          <a:p>
            <a:r>
              <a:rPr altLang="en-GB" sz="2800" lang="en-US">
                <a:solidFill>
                  <a:srgbClr val="000000"/>
                </a:solidFill>
              </a:rPr>
              <a:t>Remove punctuation signs</a:t>
            </a:r>
            <a:endParaRPr sz="2800" lang="en-GB">
              <a:solidFill>
                <a:srgbClr val="000000"/>
              </a:solidFill>
            </a:endParaRPr>
          </a:p>
        </p:txBody>
      </p:sp>
      <p:pic>
        <p:nvPicPr>
          <p:cNvPr id="2097186" name=""/>
          <p:cNvPicPr>
            <a:picLocks/>
          </p:cNvPicPr>
          <p:nvPr/>
        </p:nvPicPr>
        <p:blipFill>
          <a:blip xmlns:r="http://schemas.openxmlformats.org/officeDocument/2006/relationships" r:embed="rId1"/>
          <a:stretch>
            <a:fillRect/>
          </a:stretch>
        </p:blipFill>
        <p:spPr>
          <a:xfrm rot="0">
            <a:off x="0" y="1953479"/>
            <a:ext cx="6432367" cy="1995364"/>
          </a:xfrm>
          <a:prstGeom prst="rect"/>
        </p:spPr>
      </p:pic>
      <p:sp>
        <p:nvSpPr>
          <p:cNvPr id="1048676" name=""/>
          <p:cNvSpPr/>
          <p:nvPr/>
        </p:nvSpPr>
        <p:spPr>
          <a:xfrm flipV="0">
            <a:off x="6095999" y="3173238"/>
            <a:ext cx="1691323" cy="255761"/>
          </a:xfrm>
          <a:prstGeom prst="rightArrow"/>
          <a:solidFill>
            <a:srgbClr val="FFFFFF"/>
          </a:solidFill>
          <a:ln w="25400">
            <a:solidFill>
              <a:srgbClr val="666666"/>
            </a:solidFill>
          </a:ln>
        </p:spPr>
        <p:txBody>
          <a:bodyPr anchor="ctr"/>
          <a:p>
            <a:pPr algn="ctr"/>
            <a:endParaRPr lang="en-GB"/>
          </a:p>
        </p:txBody>
      </p:sp>
      <p:pic>
        <p:nvPicPr>
          <p:cNvPr id="2097187" name=""/>
          <p:cNvPicPr>
            <a:picLocks/>
          </p:cNvPicPr>
          <p:nvPr/>
        </p:nvPicPr>
        <p:blipFill>
          <a:blip xmlns:r="http://schemas.openxmlformats.org/officeDocument/2006/relationships" r:embed="rId2"/>
          <a:srcRect l="7869" t="22677" r="13297" b="60766"/>
          <a:stretch>
            <a:fillRect/>
          </a:stretch>
        </p:blipFill>
        <p:spPr>
          <a:xfrm>
            <a:off x="7787322" y="2544170"/>
            <a:ext cx="3978692" cy="1769658"/>
          </a:xfrm>
          <a:prstGeom prst="rect"/>
        </p:spPr>
      </p:pic>
      <p:pic>
        <p:nvPicPr>
          <p:cNvPr id="2097188" name=""/>
          <p:cNvPicPr>
            <a:picLocks/>
          </p:cNvPicPr>
          <p:nvPr/>
        </p:nvPicPr>
        <p:blipFill>
          <a:blip xmlns:r="http://schemas.openxmlformats.org/officeDocument/2006/relationships" r:embed="rId3"/>
          <a:srcRect l="8698" t="27978" r="7292" b="56250"/>
          <a:stretch>
            <a:fillRect/>
          </a:stretch>
        </p:blipFill>
        <p:spPr>
          <a:xfrm>
            <a:off x="8054801" y="4513514"/>
            <a:ext cx="3426695" cy="1754039"/>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7" name=""/>
          <p:cNvSpPr txBox="1"/>
          <p:nvPr/>
        </p:nvSpPr>
        <p:spPr>
          <a:xfrm>
            <a:off x="3009101" y="682969"/>
            <a:ext cx="7418620" cy="510540"/>
          </a:xfrm>
          <a:prstGeom prst="rect"/>
        </p:spPr>
        <p:txBody>
          <a:bodyPr rtlCol="0" wrap="square">
            <a:spAutoFit/>
          </a:bodyPr>
          <a:p>
            <a:r>
              <a:rPr altLang="en-GB" sz="2800" lang="en-US">
                <a:solidFill>
                  <a:srgbClr val="000000"/>
                </a:solidFill>
              </a:rPr>
              <a:t>Check spelling of each word in a sentence</a:t>
            </a:r>
            <a:endParaRPr sz="2800" lang="en-GB">
              <a:solidFill>
                <a:srgbClr val="000000"/>
              </a:solidFill>
            </a:endParaRPr>
          </a:p>
        </p:txBody>
      </p:sp>
      <p:pic>
        <p:nvPicPr>
          <p:cNvPr id="2097189" name=""/>
          <p:cNvPicPr>
            <a:picLocks/>
          </p:cNvPicPr>
          <p:nvPr/>
        </p:nvPicPr>
        <p:blipFill>
          <a:blip xmlns:r="http://schemas.openxmlformats.org/officeDocument/2006/relationships" r:embed="rId1"/>
          <a:srcRect l="-4849" t="32857" r="3909" b="53409"/>
          <a:stretch>
            <a:fillRect/>
          </a:stretch>
        </p:blipFill>
        <p:spPr>
          <a:xfrm rot="0">
            <a:off x="2461774" y="1193508"/>
            <a:ext cx="7449306" cy="1975132"/>
          </a:xfrm>
          <a:prstGeom prst="rect"/>
        </p:spPr>
      </p:pic>
      <p:sp>
        <p:nvSpPr>
          <p:cNvPr id="1048678" name=""/>
          <p:cNvSpPr txBox="1"/>
          <p:nvPr/>
        </p:nvSpPr>
        <p:spPr>
          <a:xfrm>
            <a:off x="2172868" y="3168639"/>
            <a:ext cx="7846262" cy="929640"/>
          </a:xfrm>
          <a:prstGeom prst="rect"/>
        </p:spPr>
        <p:txBody>
          <a:bodyPr rtlCol="0" wrap="square">
            <a:spAutoFit/>
          </a:bodyPr>
          <a:p>
            <a:r>
              <a:rPr sz="2800" lang="en-GB">
                <a:solidFill>
                  <a:srgbClr val="000000"/>
                </a:solidFill>
              </a:rPr>
              <a:t>Program to check spelling of a sentence using Python</a:t>
            </a:r>
            <a:endParaRPr sz="2800" lang="en-GB">
              <a:solidFill>
                <a:srgbClr val="000000"/>
              </a:solidFill>
            </a:endParaRPr>
          </a:p>
        </p:txBody>
      </p:sp>
      <p:pic>
        <p:nvPicPr>
          <p:cNvPr id="2097190" name=""/>
          <p:cNvPicPr>
            <a:picLocks/>
          </p:cNvPicPr>
          <p:nvPr/>
        </p:nvPicPr>
        <p:blipFill>
          <a:blip xmlns:r="http://schemas.openxmlformats.org/officeDocument/2006/relationships" r:embed="rId2"/>
          <a:srcRect l="0" t="59489" r="44" b="26211"/>
          <a:stretch>
            <a:fillRect/>
          </a:stretch>
        </p:blipFill>
        <p:spPr>
          <a:xfrm>
            <a:off x="2593770" y="4092842"/>
            <a:ext cx="7361727" cy="2139444"/>
          </a:xfrm>
          <a:prstGeom prst="rec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pic>
        <p:nvPicPr>
          <p:cNvPr id="2097191" name=""/>
          <p:cNvPicPr>
            <a:picLocks/>
          </p:cNvPicPr>
          <p:nvPr/>
        </p:nvPicPr>
        <p:blipFill>
          <a:blip xmlns:r="http://schemas.openxmlformats.org/officeDocument/2006/relationships" r:embed="rId1"/>
          <a:srcRect l="25792" t="12497" r="26949" b="-45"/>
          <a:stretch>
            <a:fillRect/>
          </a:stretch>
        </p:blipFill>
        <p:spPr>
          <a:xfrm rot="22192">
            <a:off x="763957" y="15818270"/>
            <a:ext cx="12423252" cy="6368872"/>
          </a:xfrm>
          <a:prstGeom prst="rect"/>
        </p:spPr>
      </p:pic>
      <p:pic>
        <p:nvPicPr>
          <p:cNvPr id="2097192" name=""/>
          <p:cNvPicPr>
            <a:picLocks/>
          </p:cNvPicPr>
          <p:nvPr/>
        </p:nvPicPr>
        <p:blipFill>
          <a:blip xmlns:r="http://schemas.openxmlformats.org/officeDocument/2006/relationships" r:embed="rId2"/>
          <a:stretch>
            <a:fillRect/>
          </a:stretch>
        </p:blipFill>
        <p:spPr>
          <a:xfrm rot="0">
            <a:off x="0" y="433669"/>
            <a:ext cx="12192000" cy="5990662"/>
          </a:xfrm>
          <a:prstGeom prst="rec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pic>
        <p:nvPicPr>
          <p:cNvPr id="2097155" name=""/>
          <p:cNvPicPr>
            <a:picLocks/>
          </p:cNvPicPr>
          <p:nvPr/>
        </p:nvPicPr>
        <p:blipFill>
          <a:blip xmlns:r="http://schemas.openxmlformats.org/officeDocument/2006/relationships" r:embed="rId1"/>
          <a:stretch>
            <a:fillRect/>
          </a:stretch>
        </p:blipFill>
        <p:spPr>
          <a:xfrm rot="0">
            <a:off x="1098926" y="18290621"/>
            <a:ext cx="12192000" cy="5990662"/>
          </a:xfrm>
          <a:prstGeom prst="rect"/>
        </p:spPr>
      </p:pic>
      <p:pic>
        <p:nvPicPr>
          <p:cNvPr id="2097156" name=""/>
          <p:cNvPicPr>
            <a:picLocks/>
          </p:cNvPicPr>
          <p:nvPr/>
        </p:nvPicPr>
        <p:blipFill>
          <a:blip xmlns:r="http://schemas.openxmlformats.org/officeDocument/2006/relationships" r:embed="rId2"/>
          <a:stretch>
            <a:fillRect/>
          </a:stretch>
        </p:blipFill>
        <p:spPr>
          <a:xfrm rot="0">
            <a:off x="404336" y="0"/>
            <a:ext cx="11383328" cy="6858000"/>
          </a:xfrm>
          <a:prstGeom prst="rec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pic>
        <p:nvPicPr>
          <p:cNvPr id="2097154" name=""/>
          <p:cNvPicPr>
            <a:picLocks/>
          </p:cNvPicPr>
          <p:nvPr/>
        </p:nvPicPr>
        <p:blipFill>
          <a:blip xmlns:r="http://schemas.openxmlformats.org/officeDocument/2006/relationships" r:embed="rId1"/>
          <a:stretch>
            <a:fillRect/>
          </a:stretch>
        </p:blipFill>
        <p:spPr>
          <a:xfrm rot="0">
            <a:off x="0" y="244171"/>
            <a:ext cx="12192000" cy="6369657"/>
          </a:xfrm>
          <a:prstGeom prst="rec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pic>
        <p:nvPicPr>
          <p:cNvPr id="2097153" name=""/>
          <p:cNvPicPr>
            <a:picLocks/>
          </p:cNvPicPr>
          <p:nvPr/>
        </p:nvPicPr>
        <p:blipFill>
          <a:blip xmlns:r="http://schemas.openxmlformats.org/officeDocument/2006/relationships" r:embed="rId1"/>
          <a:srcRect l="0" t="0" r="0" b="43287"/>
          <a:stretch>
            <a:fillRect/>
          </a:stretch>
        </p:blipFill>
        <p:spPr>
          <a:xfrm rot="0">
            <a:off x="513231" y="0"/>
            <a:ext cx="11165538" cy="6632315"/>
          </a:xfrm>
          <a:prstGeom prst="rec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pic>
        <p:nvPicPr>
          <p:cNvPr id="2097152" name=""/>
          <p:cNvPicPr>
            <a:picLocks/>
          </p:cNvPicPr>
          <p:nvPr/>
        </p:nvPicPr>
        <p:blipFill>
          <a:blip xmlns:r="http://schemas.openxmlformats.org/officeDocument/2006/relationships" r:embed="rId1"/>
          <a:stretch>
            <a:fillRect/>
          </a:stretch>
        </p:blipFill>
        <p:spPr>
          <a:xfrm rot="0">
            <a:off x="711993" y="0"/>
            <a:ext cx="10768013" cy="6858000"/>
          </a:xfrm>
          <a:prstGeom prst="rec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1" showMasterSp="1">
  <p:cSld>
    <p:bg bwMode="white">
      <p:bgPr>
        <a:blipFill rotWithShape="0">
          <a:blip xmlns:r="http://schemas.openxmlformats.org/officeDocument/2006/relationships" r:embed="rId1">
            <a:alphaModFix amt="100000"/>
          </a:blip>
          <a:srcRect/>
          <a:stretch>
            <a:fillRect/>
          </a:stretch>
        </a:blipFill>
      </p:bgPr>
    </p:bg>
    <p:spTree>
      <p:nvGrpSpPr>
        <p:cNvPr id="41" name=""/>
        <p:cNvGrpSpPr/>
        <p:nvPr/>
      </p:nvGrpSpPr>
      <p:grpSpPr>
        <a:xfrm rot="0">
          <a:off x="0" y="0"/>
          <a:ext cx="0" cy="0"/>
          <a:chOff x="0" y="0"/>
          <a:chExt cx="0" cy="0"/>
        </a:xfrm>
      </p:grpSpPr>
      <p:grpSp>
        <p:nvGrpSpPr>
          <p:cNvPr id="42" name=""/>
          <p:cNvGrpSpPr/>
          <p:nvPr/>
        </p:nvGrpSpPr>
        <p:grpSpPr>
          <a:xfrm rot="0">
            <a:off x="3201987" y="2016125"/>
            <a:ext cx="5794375" cy="592137"/>
            <a:chOff x="3471690" y="2016846"/>
            <a:chExt cx="5793333" cy="591884"/>
          </a:xfrm>
        </p:grpSpPr>
        <p:sp>
          <p:nvSpPr>
            <p:cNvPr id="1048590" name="矩形 5"/>
            <p:cNvSpPr/>
            <p:nvPr/>
          </p:nvSpPr>
          <p:spPr>
            <a:xfrm rot="0" flipH="1">
              <a:off x="5257306" y="2016846"/>
              <a:ext cx="4007717" cy="591884"/>
            </a:xfrm>
            <a:custGeom>
              <a:avLst/>
              <a:ahLst/>
              <a:rect l="0" t="0" r="r" b="b"/>
              <a:pathLst>
                <a:path w="9017266" h="1490472">
                  <a:moveTo>
                    <a:pt x="531634" y="0"/>
                  </a:moveTo>
                  <a:lnTo>
                    <a:pt x="9017266" y="0"/>
                  </a:lnTo>
                  <a:lnTo>
                    <a:pt x="9017266" y="1490472"/>
                  </a:lnTo>
                  <a:lnTo>
                    <a:pt x="531634" y="1490472"/>
                  </a:lnTo>
                  <a:cubicBezTo>
                    <a:pt x="-199886" y="1432560"/>
                    <a:pt x="-154166" y="76200"/>
                    <a:pt x="531634" y="0"/>
                  </a:cubicBezTo>
                </a:path>
              </a:pathLst>
            </a:custGeom>
            <a:solidFill>
              <a:schemeClr val="lt1">
                <a:alpha val="28000"/>
              </a:schemeClr>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800" lang="zh-CN">
                <a:solidFill>
                  <a:srgbClr val="FFFFFF"/>
                </a:solidFill>
              </a:endParaRPr>
            </a:p>
          </p:txBody>
        </p:sp>
        <p:sp>
          <p:nvSpPr>
            <p:cNvPr id="1048591" name="文本框 1"/>
            <p:cNvSpPr txBox="1"/>
            <p:nvPr/>
          </p:nvSpPr>
          <p:spPr>
            <a:xfrm rot="0">
              <a:off x="5592802" y="2081955"/>
              <a:ext cx="3337218" cy="446849"/>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lvl="0"/>
              <a:r>
                <a:rPr altLang="en-GB" b="1" sz="2400" lang="en-US">
                  <a:solidFill>
                    <a:schemeClr val="lt1"/>
                  </a:solidFill>
                  <a:latin typeface="微软雅黑" pitchFamily="34" charset="-122"/>
                  <a:ea typeface="微软雅黑" pitchFamily="34" charset="-122"/>
                </a:rPr>
                <a:t>I</a:t>
              </a:r>
              <a:r>
                <a:rPr altLang="en-GB" b="1" sz="2400" lang="en-US">
                  <a:solidFill>
                    <a:schemeClr val="lt1"/>
                  </a:solidFill>
                  <a:latin typeface="微软雅黑" pitchFamily="34" charset="-122"/>
                  <a:ea typeface="微软雅黑" pitchFamily="34" charset="-122"/>
                </a:rPr>
                <a:t>N</a:t>
              </a:r>
              <a:r>
                <a:rPr altLang="en-GB" b="1" sz="2400" lang="en-US">
                  <a:solidFill>
                    <a:schemeClr val="lt1"/>
                  </a:solidFill>
                  <a:latin typeface="微软雅黑" pitchFamily="34" charset="-122"/>
                  <a:ea typeface="微软雅黑" pitchFamily="34" charset="-122"/>
                </a:rPr>
                <a:t>T</a:t>
              </a:r>
              <a:r>
                <a:rPr altLang="en-GB" b="1" sz="2400" lang="en-US">
                  <a:solidFill>
                    <a:schemeClr val="lt1"/>
                  </a:solidFill>
                  <a:latin typeface="微软雅黑" pitchFamily="34" charset="-122"/>
                  <a:ea typeface="微软雅黑" pitchFamily="34" charset="-122"/>
                </a:rPr>
                <a:t>O</a:t>
              </a:r>
              <a:r>
                <a:rPr altLang="en-GB" b="1" sz="2400" lang="en-US">
                  <a:solidFill>
                    <a:schemeClr val="lt1"/>
                  </a:solidFill>
                  <a:latin typeface="微软雅黑" pitchFamily="34" charset="-122"/>
                  <a:ea typeface="微软雅黑" pitchFamily="34" charset="-122"/>
                </a:rPr>
                <a:t>D</a:t>
              </a:r>
              <a:r>
                <a:rPr altLang="en-GB" b="1" sz="2400" lang="en-US">
                  <a:solidFill>
                    <a:schemeClr val="lt1"/>
                  </a:solidFill>
                  <a:latin typeface="微软雅黑" pitchFamily="34" charset="-122"/>
                  <a:ea typeface="微软雅黑" pitchFamily="34" charset="-122"/>
                </a:rPr>
                <a:t>U</a:t>
              </a:r>
              <a:r>
                <a:rPr altLang="en-GB" b="1" sz="2400" lang="en-US">
                  <a:solidFill>
                    <a:schemeClr val="lt1"/>
                  </a:solidFill>
                  <a:latin typeface="微软雅黑" pitchFamily="34" charset="-122"/>
                  <a:ea typeface="微软雅黑" pitchFamily="34" charset="-122"/>
                </a:rPr>
                <a:t>C</a:t>
              </a:r>
              <a:r>
                <a:rPr altLang="en-GB" b="1" sz="2400" lang="en-US">
                  <a:solidFill>
                    <a:schemeClr val="lt1"/>
                  </a:solidFill>
                  <a:latin typeface="微软雅黑" pitchFamily="34" charset="-122"/>
                  <a:ea typeface="微软雅黑" pitchFamily="34" charset="-122"/>
                </a:rPr>
                <a:t>T</a:t>
              </a:r>
              <a:r>
                <a:rPr altLang="en-GB" b="1" sz="2400" lang="en-US">
                  <a:solidFill>
                    <a:schemeClr val="lt1"/>
                  </a:solidFill>
                  <a:latin typeface="微软雅黑" pitchFamily="34" charset="-122"/>
                  <a:ea typeface="微软雅黑" pitchFamily="34" charset="-122"/>
                </a:rPr>
                <a:t>I</a:t>
              </a:r>
              <a:r>
                <a:rPr altLang="en-GB" b="1" sz="2400" lang="en-US">
                  <a:solidFill>
                    <a:schemeClr val="lt1"/>
                  </a:solidFill>
                  <a:latin typeface="微软雅黑" pitchFamily="34" charset="-122"/>
                  <a:ea typeface="微软雅黑" pitchFamily="34" charset="-122"/>
                </a:rPr>
                <a:t>O</a:t>
              </a:r>
              <a:r>
                <a:rPr altLang="en-GB" b="1" sz="2400" lang="en-US">
                  <a:solidFill>
                    <a:schemeClr val="lt1"/>
                  </a:solidFill>
                  <a:latin typeface="微软雅黑" pitchFamily="34" charset="-122"/>
                  <a:ea typeface="微软雅黑" pitchFamily="34" charset="-122"/>
                </a:rPr>
                <a:t>N</a:t>
              </a:r>
              <a:endParaRPr altLang="en-US" lang="zh-CN"/>
            </a:p>
          </p:txBody>
        </p:sp>
        <p:sp>
          <p:nvSpPr>
            <p:cNvPr id="1048592" name="任意多边形 5"/>
            <p:cNvSpPr/>
            <p:nvPr/>
          </p:nvSpPr>
          <p:spPr>
            <a:xfrm rot="10800000" flipH="1">
              <a:off x="3471690" y="2016846"/>
              <a:ext cx="1618959" cy="591884"/>
            </a:xfrm>
            <a:custGeom>
              <a:avLst/>
              <a:ahLst/>
              <a:rect l="0" t="0" r="r" b="b"/>
              <a:pathLst>
                <a:path w="1618609" h="591884">
                  <a:moveTo>
                    <a:pt x="236255" y="591884"/>
                  </a:moveTo>
                  <a:lnTo>
                    <a:pt x="1618609" y="591884"/>
                  </a:lnTo>
                  <a:lnTo>
                    <a:pt x="1618609" y="0"/>
                  </a:lnTo>
                  <a:lnTo>
                    <a:pt x="236255" y="0"/>
                  </a:lnTo>
                  <a:cubicBezTo>
                    <a:pt x="-68510" y="30260"/>
                    <a:pt x="-88828" y="568887"/>
                    <a:pt x="236255" y="591884"/>
                  </a:cubicBezTo>
                </a:path>
              </a:pathLst>
            </a:custGeom>
            <a:solidFill>
              <a:schemeClr val="lt1">
                <a:alpha val="28000"/>
              </a:schemeClr>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800" lang="zh-CN">
                <a:solidFill>
                  <a:srgbClr val="FFFFFF"/>
                </a:solidFill>
              </a:endParaRPr>
            </a:p>
          </p:txBody>
        </p:sp>
        <p:sp>
          <p:nvSpPr>
            <p:cNvPr id="1048593" name="文本框 6"/>
            <p:cNvSpPr txBox="1"/>
            <p:nvPr/>
          </p:nvSpPr>
          <p:spPr>
            <a:xfrm rot="0">
              <a:off x="3581160" y="2081954"/>
              <a:ext cx="1592889" cy="461665"/>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ctr" lvl="0"/>
              <a:r>
                <a:rPr altLang="zh-CN" b="1" sz="2400" lang="en-US">
                  <a:solidFill>
                    <a:schemeClr val="lt1"/>
                  </a:solidFill>
                  <a:latin typeface="微软雅黑" pitchFamily="34" charset="-122"/>
                  <a:ea typeface="微软雅黑" pitchFamily="34" charset="-122"/>
                </a:rPr>
                <a:t>Part 1</a:t>
              </a:r>
            </a:p>
          </p:txBody>
        </p:sp>
      </p:grpSp>
      <p:grpSp>
        <p:nvGrpSpPr>
          <p:cNvPr id="43" name=""/>
          <p:cNvGrpSpPr/>
          <p:nvPr/>
        </p:nvGrpSpPr>
        <p:grpSpPr>
          <a:xfrm rot="0">
            <a:off x="3201987" y="2851150"/>
            <a:ext cx="5794375" cy="590550"/>
            <a:chOff x="3471690" y="2016846"/>
            <a:chExt cx="5793333" cy="591884"/>
          </a:xfrm>
        </p:grpSpPr>
        <p:sp>
          <p:nvSpPr>
            <p:cNvPr id="1048594" name="矩形 5"/>
            <p:cNvSpPr/>
            <p:nvPr/>
          </p:nvSpPr>
          <p:spPr>
            <a:xfrm rot="0" flipH="1">
              <a:off x="5257306" y="2016846"/>
              <a:ext cx="4007717" cy="591884"/>
            </a:xfrm>
            <a:custGeom>
              <a:avLst/>
              <a:ahLst/>
              <a:rect l="0" t="0" r="r" b="b"/>
              <a:pathLst>
                <a:path w="9017266" h="1490472">
                  <a:moveTo>
                    <a:pt x="531634" y="0"/>
                  </a:moveTo>
                  <a:lnTo>
                    <a:pt x="9017266" y="0"/>
                  </a:lnTo>
                  <a:lnTo>
                    <a:pt x="9017266" y="1490472"/>
                  </a:lnTo>
                  <a:lnTo>
                    <a:pt x="531634" y="1490472"/>
                  </a:lnTo>
                  <a:cubicBezTo>
                    <a:pt x="-199886" y="1432560"/>
                    <a:pt x="-154166" y="76200"/>
                    <a:pt x="531634" y="0"/>
                  </a:cubicBezTo>
                </a:path>
              </a:pathLst>
            </a:custGeom>
            <a:solidFill>
              <a:schemeClr val="lt1">
                <a:alpha val="28000"/>
              </a:schemeClr>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800" lang="zh-CN">
                <a:solidFill>
                  <a:srgbClr val="FFFFFF"/>
                </a:solidFill>
              </a:endParaRPr>
            </a:p>
          </p:txBody>
        </p:sp>
        <p:sp>
          <p:nvSpPr>
            <p:cNvPr id="1048595" name="文本框 10"/>
            <p:cNvSpPr txBox="1"/>
            <p:nvPr/>
          </p:nvSpPr>
          <p:spPr>
            <a:xfrm rot="0">
              <a:off x="5592802" y="2081955"/>
              <a:ext cx="3337218" cy="448050"/>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lvl="0"/>
              <a:r>
                <a:rPr altLang="en-GB" b="1" sz="2400" lang="en-US">
                  <a:solidFill>
                    <a:schemeClr val="lt1"/>
                  </a:solidFill>
                  <a:latin typeface="微软雅黑" pitchFamily="34" charset="-122"/>
                  <a:ea typeface="微软雅黑" pitchFamily="34" charset="-122"/>
                </a:rPr>
                <a:t>Method</a:t>
              </a:r>
              <a:r>
                <a:rPr altLang="en-GB" b="1" sz="2400" lang="en-US">
                  <a:solidFill>
                    <a:schemeClr val="lt1"/>
                  </a:solidFill>
                  <a:latin typeface="微软雅黑" pitchFamily="34" charset="-122"/>
                  <a:ea typeface="微软雅黑" pitchFamily="34" charset="-122"/>
                </a:rPr>
                <a:t>o</a:t>
              </a:r>
              <a:r>
                <a:rPr altLang="en-GB" b="1" sz="2400" lang="en-US">
                  <a:solidFill>
                    <a:schemeClr val="lt1"/>
                  </a:solidFill>
                  <a:latin typeface="微软雅黑" pitchFamily="34" charset="-122"/>
                  <a:ea typeface="微软雅黑" pitchFamily="34" charset="-122"/>
                </a:rPr>
                <a:t>l</a:t>
              </a:r>
              <a:r>
                <a:rPr altLang="en-GB" b="1" sz="2400" lang="en-US">
                  <a:solidFill>
                    <a:schemeClr val="lt1"/>
                  </a:solidFill>
                  <a:latin typeface="微软雅黑" pitchFamily="34" charset="-122"/>
                  <a:ea typeface="微软雅黑" pitchFamily="34" charset="-122"/>
                </a:rPr>
                <a:t>o</a:t>
              </a:r>
              <a:r>
                <a:rPr altLang="en-GB" b="1" sz="2400" lang="en-US">
                  <a:solidFill>
                    <a:schemeClr val="lt1"/>
                  </a:solidFill>
                  <a:latin typeface="微软雅黑" pitchFamily="34" charset="-122"/>
                  <a:ea typeface="微软雅黑" pitchFamily="34" charset="-122"/>
                </a:rPr>
                <a:t>g</a:t>
              </a:r>
              <a:r>
                <a:rPr altLang="en-GB" b="1" sz="2400" lang="en-US">
                  <a:solidFill>
                    <a:schemeClr val="lt1"/>
                  </a:solidFill>
                  <a:latin typeface="微软雅黑" pitchFamily="34" charset="-122"/>
                  <a:ea typeface="微软雅黑" pitchFamily="34" charset="-122"/>
                </a:rPr>
                <a:t>y</a:t>
              </a:r>
              <a:endParaRPr altLang="en-US" lang="zh-CN"/>
            </a:p>
          </p:txBody>
        </p:sp>
        <p:sp>
          <p:nvSpPr>
            <p:cNvPr id="1048596" name="任意多边形 11"/>
            <p:cNvSpPr/>
            <p:nvPr/>
          </p:nvSpPr>
          <p:spPr>
            <a:xfrm rot="10800000" flipH="1">
              <a:off x="3471690" y="2016846"/>
              <a:ext cx="1618959" cy="591884"/>
            </a:xfrm>
            <a:custGeom>
              <a:avLst/>
              <a:ahLst/>
              <a:rect l="0" t="0" r="r" b="b"/>
              <a:pathLst>
                <a:path w="1618609" h="591884">
                  <a:moveTo>
                    <a:pt x="236255" y="591884"/>
                  </a:moveTo>
                  <a:lnTo>
                    <a:pt x="1618609" y="591884"/>
                  </a:lnTo>
                  <a:lnTo>
                    <a:pt x="1618609" y="0"/>
                  </a:lnTo>
                  <a:lnTo>
                    <a:pt x="236255" y="0"/>
                  </a:lnTo>
                  <a:cubicBezTo>
                    <a:pt x="-68510" y="30260"/>
                    <a:pt x="-88828" y="568887"/>
                    <a:pt x="236255" y="591884"/>
                  </a:cubicBezTo>
                </a:path>
              </a:pathLst>
            </a:custGeom>
            <a:solidFill>
              <a:schemeClr val="lt1">
                <a:alpha val="28000"/>
              </a:schemeClr>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800" lang="zh-CN">
                <a:solidFill>
                  <a:srgbClr val="FFFFFF"/>
                </a:solidFill>
              </a:endParaRPr>
            </a:p>
          </p:txBody>
        </p:sp>
        <p:sp>
          <p:nvSpPr>
            <p:cNvPr id="1048597" name="文本框 12"/>
            <p:cNvSpPr txBox="1"/>
            <p:nvPr/>
          </p:nvSpPr>
          <p:spPr>
            <a:xfrm rot="0">
              <a:off x="3581160" y="2081954"/>
              <a:ext cx="1592889" cy="461665"/>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ctr" lvl="0"/>
              <a:r>
                <a:rPr altLang="zh-CN" b="1" sz="2400" lang="en-US">
                  <a:solidFill>
                    <a:schemeClr val="lt1"/>
                  </a:solidFill>
                  <a:latin typeface="微软雅黑" pitchFamily="34" charset="-122"/>
                  <a:ea typeface="微软雅黑" pitchFamily="34" charset="-122"/>
                </a:rPr>
                <a:t>Part 2</a:t>
              </a:r>
            </a:p>
          </p:txBody>
        </p:sp>
      </p:grpSp>
      <p:grpSp>
        <p:nvGrpSpPr>
          <p:cNvPr id="44" name=""/>
          <p:cNvGrpSpPr/>
          <p:nvPr/>
        </p:nvGrpSpPr>
        <p:grpSpPr>
          <a:xfrm rot="0">
            <a:off x="3201987" y="3684587"/>
            <a:ext cx="5794375" cy="592137"/>
            <a:chOff x="3471690" y="2016846"/>
            <a:chExt cx="5793333" cy="591884"/>
          </a:xfrm>
        </p:grpSpPr>
        <p:sp>
          <p:nvSpPr>
            <p:cNvPr id="1048598" name="矩形 5"/>
            <p:cNvSpPr/>
            <p:nvPr/>
          </p:nvSpPr>
          <p:spPr>
            <a:xfrm rot="0" flipH="1">
              <a:off x="5257306" y="2016846"/>
              <a:ext cx="4007717" cy="591884"/>
            </a:xfrm>
            <a:custGeom>
              <a:avLst/>
              <a:ahLst/>
              <a:rect l="0" t="0" r="r" b="b"/>
              <a:pathLst>
                <a:path w="9017266" h="1490472">
                  <a:moveTo>
                    <a:pt x="531634" y="0"/>
                  </a:moveTo>
                  <a:lnTo>
                    <a:pt x="9017266" y="0"/>
                  </a:lnTo>
                  <a:lnTo>
                    <a:pt x="9017266" y="1490472"/>
                  </a:lnTo>
                  <a:lnTo>
                    <a:pt x="531634" y="1490472"/>
                  </a:lnTo>
                  <a:cubicBezTo>
                    <a:pt x="-199886" y="1432560"/>
                    <a:pt x="-154166" y="76200"/>
                    <a:pt x="531634" y="0"/>
                  </a:cubicBezTo>
                </a:path>
              </a:pathLst>
            </a:custGeom>
            <a:solidFill>
              <a:schemeClr val="lt1">
                <a:alpha val="28000"/>
              </a:schemeClr>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800" lang="zh-CN">
                <a:solidFill>
                  <a:srgbClr val="FFFFFF"/>
                </a:solidFill>
              </a:endParaRPr>
            </a:p>
          </p:txBody>
        </p:sp>
        <p:sp>
          <p:nvSpPr>
            <p:cNvPr id="1048599" name="文本框 15"/>
            <p:cNvSpPr txBox="1"/>
            <p:nvPr/>
          </p:nvSpPr>
          <p:spPr>
            <a:xfrm rot="0">
              <a:off x="5592802" y="2081955"/>
              <a:ext cx="3337218" cy="446849"/>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lvl="0"/>
              <a:r>
                <a:rPr altLang="en-GB" b="1" sz="2400" lang="en-US">
                  <a:solidFill>
                    <a:schemeClr val="lt1"/>
                  </a:solidFill>
                  <a:latin typeface="微软雅黑" pitchFamily="34" charset="-122"/>
                  <a:ea typeface="微软雅黑" pitchFamily="34" charset="-122"/>
                </a:rPr>
                <a:t>C</a:t>
              </a:r>
              <a:r>
                <a:rPr altLang="en-GB" b="1" sz="2400" lang="en-US">
                  <a:solidFill>
                    <a:schemeClr val="lt1"/>
                  </a:solidFill>
                  <a:latin typeface="微软雅黑" pitchFamily="34" charset="-122"/>
                  <a:ea typeface="微软雅黑" pitchFamily="34" charset="-122"/>
                </a:rPr>
                <a:t>O</a:t>
              </a:r>
              <a:r>
                <a:rPr altLang="en-GB" b="1" sz="2400" lang="en-US">
                  <a:solidFill>
                    <a:schemeClr val="lt1"/>
                  </a:solidFill>
                  <a:latin typeface="微软雅黑" pitchFamily="34" charset="-122"/>
                  <a:ea typeface="微软雅黑" pitchFamily="34" charset="-122"/>
                </a:rPr>
                <a:t>D</a:t>
              </a:r>
              <a:r>
                <a:rPr altLang="en-GB" b="1" sz="2400" lang="en-US">
                  <a:solidFill>
                    <a:schemeClr val="lt1"/>
                  </a:solidFill>
                  <a:latin typeface="微软雅黑" pitchFamily="34" charset="-122"/>
                  <a:ea typeface="微软雅黑" pitchFamily="34" charset="-122"/>
                </a:rPr>
                <a:t>E</a:t>
              </a:r>
              <a:endParaRPr altLang="en-US" lang="zh-CN"/>
            </a:p>
          </p:txBody>
        </p:sp>
        <p:sp>
          <p:nvSpPr>
            <p:cNvPr id="1048600" name="任意多边形 16"/>
            <p:cNvSpPr/>
            <p:nvPr/>
          </p:nvSpPr>
          <p:spPr>
            <a:xfrm rot="10800000" flipH="1">
              <a:off x="3471690" y="2016846"/>
              <a:ext cx="1618959" cy="591884"/>
            </a:xfrm>
            <a:custGeom>
              <a:avLst/>
              <a:ahLst/>
              <a:rect l="0" t="0" r="r" b="b"/>
              <a:pathLst>
                <a:path w="1618609" h="591884">
                  <a:moveTo>
                    <a:pt x="236255" y="591884"/>
                  </a:moveTo>
                  <a:lnTo>
                    <a:pt x="1618609" y="591884"/>
                  </a:lnTo>
                  <a:lnTo>
                    <a:pt x="1618609" y="0"/>
                  </a:lnTo>
                  <a:lnTo>
                    <a:pt x="236255" y="0"/>
                  </a:lnTo>
                  <a:cubicBezTo>
                    <a:pt x="-68510" y="30260"/>
                    <a:pt x="-88828" y="568887"/>
                    <a:pt x="236255" y="591884"/>
                  </a:cubicBezTo>
                </a:path>
              </a:pathLst>
            </a:custGeom>
            <a:solidFill>
              <a:schemeClr val="lt1">
                <a:alpha val="28000"/>
              </a:schemeClr>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800" lang="zh-CN">
                <a:solidFill>
                  <a:srgbClr val="FFFFFF"/>
                </a:solidFill>
              </a:endParaRPr>
            </a:p>
          </p:txBody>
        </p:sp>
        <p:sp>
          <p:nvSpPr>
            <p:cNvPr id="1048601" name="文本框 17"/>
            <p:cNvSpPr txBox="1"/>
            <p:nvPr/>
          </p:nvSpPr>
          <p:spPr>
            <a:xfrm rot="0">
              <a:off x="3581160" y="2081954"/>
              <a:ext cx="1592889" cy="461665"/>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ctr" lvl="0"/>
              <a:r>
                <a:rPr altLang="zh-CN" b="1" sz="2400" lang="en-US">
                  <a:solidFill>
                    <a:schemeClr val="lt1"/>
                  </a:solidFill>
                  <a:latin typeface="微软雅黑" pitchFamily="34" charset="-122"/>
                  <a:ea typeface="微软雅黑" pitchFamily="34" charset="-122"/>
                </a:rPr>
                <a:t>Part 3</a:t>
              </a:r>
            </a:p>
          </p:txBody>
        </p:sp>
      </p:grpSp>
      <p:grpSp>
        <p:nvGrpSpPr>
          <p:cNvPr id="45" name=""/>
          <p:cNvGrpSpPr/>
          <p:nvPr/>
        </p:nvGrpSpPr>
        <p:grpSpPr>
          <a:xfrm rot="0">
            <a:off x="3201987" y="4518025"/>
            <a:ext cx="5794375" cy="592137"/>
            <a:chOff x="3471690" y="2016846"/>
            <a:chExt cx="5793333" cy="591884"/>
          </a:xfrm>
        </p:grpSpPr>
        <p:sp>
          <p:nvSpPr>
            <p:cNvPr id="1048602" name="矩形 5"/>
            <p:cNvSpPr/>
            <p:nvPr/>
          </p:nvSpPr>
          <p:spPr>
            <a:xfrm rot="0" flipH="1">
              <a:off x="5257306" y="2016846"/>
              <a:ext cx="4007717" cy="591884"/>
            </a:xfrm>
            <a:custGeom>
              <a:avLst/>
              <a:ahLst/>
              <a:rect l="0" t="0" r="r" b="b"/>
              <a:pathLst>
                <a:path w="9017266" h="1490472">
                  <a:moveTo>
                    <a:pt x="531634" y="0"/>
                  </a:moveTo>
                  <a:lnTo>
                    <a:pt x="9017266" y="0"/>
                  </a:lnTo>
                  <a:lnTo>
                    <a:pt x="9017266" y="1490472"/>
                  </a:lnTo>
                  <a:lnTo>
                    <a:pt x="531634" y="1490472"/>
                  </a:lnTo>
                  <a:cubicBezTo>
                    <a:pt x="-199886" y="1432560"/>
                    <a:pt x="-154166" y="76200"/>
                    <a:pt x="531634" y="0"/>
                  </a:cubicBezTo>
                </a:path>
              </a:pathLst>
            </a:custGeom>
            <a:solidFill>
              <a:schemeClr val="lt1">
                <a:alpha val="28000"/>
              </a:schemeClr>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800" lang="zh-CN">
                <a:solidFill>
                  <a:srgbClr val="FFFFFF"/>
                </a:solidFill>
              </a:endParaRPr>
            </a:p>
          </p:txBody>
        </p:sp>
        <p:sp>
          <p:nvSpPr>
            <p:cNvPr id="1048603" name="文本框 20"/>
            <p:cNvSpPr txBox="1"/>
            <p:nvPr/>
          </p:nvSpPr>
          <p:spPr>
            <a:xfrm rot="0">
              <a:off x="5592802" y="2081955"/>
              <a:ext cx="3337218" cy="446849"/>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lvl="0"/>
              <a:r>
                <a:rPr altLang="en-GB" b="1" sz="2400" lang="en-US">
                  <a:solidFill>
                    <a:schemeClr val="lt1"/>
                  </a:solidFill>
                  <a:latin typeface="微软雅黑" pitchFamily="34" charset="-122"/>
                  <a:ea typeface="微软雅黑" pitchFamily="34" charset="-122"/>
                </a:rPr>
                <a:t>RESULT</a:t>
              </a:r>
              <a:r>
                <a:rPr altLang="en-GB" b="1" sz="2400" lang="en-US">
                  <a:solidFill>
                    <a:schemeClr val="lt1"/>
                  </a:solidFill>
                  <a:latin typeface="微软雅黑" pitchFamily="34" charset="-122"/>
                  <a:ea typeface="微软雅黑" pitchFamily="34" charset="-122"/>
                </a:rPr>
                <a:t> </a:t>
              </a:r>
              <a:endParaRPr altLang="en-US" lang="zh-CN"/>
            </a:p>
          </p:txBody>
        </p:sp>
        <p:sp>
          <p:nvSpPr>
            <p:cNvPr id="1048604" name="任意多边形 21"/>
            <p:cNvSpPr/>
            <p:nvPr/>
          </p:nvSpPr>
          <p:spPr>
            <a:xfrm rot="10800000" flipH="1">
              <a:off x="3471690" y="2016846"/>
              <a:ext cx="1618959" cy="591884"/>
            </a:xfrm>
            <a:custGeom>
              <a:avLst/>
              <a:ahLst/>
              <a:rect l="0" t="0" r="r" b="b"/>
              <a:pathLst>
                <a:path w="1618609" h="591884">
                  <a:moveTo>
                    <a:pt x="236255" y="591884"/>
                  </a:moveTo>
                  <a:lnTo>
                    <a:pt x="1618609" y="591884"/>
                  </a:lnTo>
                  <a:lnTo>
                    <a:pt x="1618609" y="0"/>
                  </a:lnTo>
                  <a:lnTo>
                    <a:pt x="236255" y="0"/>
                  </a:lnTo>
                  <a:cubicBezTo>
                    <a:pt x="-68510" y="30260"/>
                    <a:pt x="-88828" y="568887"/>
                    <a:pt x="236255" y="591884"/>
                  </a:cubicBezTo>
                </a:path>
              </a:pathLst>
            </a:custGeom>
            <a:solidFill>
              <a:schemeClr val="lt1">
                <a:alpha val="28000"/>
              </a:schemeClr>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800" lang="zh-CN">
                <a:solidFill>
                  <a:srgbClr val="FFFFFF"/>
                </a:solidFill>
              </a:endParaRPr>
            </a:p>
          </p:txBody>
        </p:sp>
        <p:sp>
          <p:nvSpPr>
            <p:cNvPr id="1048605" name="文本框 22"/>
            <p:cNvSpPr txBox="1"/>
            <p:nvPr/>
          </p:nvSpPr>
          <p:spPr>
            <a:xfrm rot="0">
              <a:off x="3581160" y="2081954"/>
              <a:ext cx="1592889" cy="461665"/>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ctr" lvl="0"/>
              <a:r>
                <a:rPr altLang="zh-CN" b="1" sz="2400" lang="en-US">
                  <a:solidFill>
                    <a:schemeClr val="lt1"/>
                  </a:solidFill>
                  <a:latin typeface="微软雅黑" pitchFamily="34" charset="-122"/>
                  <a:ea typeface="微软雅黑" pitchFamily="34" charset="-122"/>
                </a:rPr>
                <a:t>Part 4</a:t>
              </a:r>
            </a:p>
          </p:txBody>
        </p:sp>
      </p:grpSp>
      <p:grpSp>
        <p:nvGrpSpPr>
          <p:cNvPr id="46" name=""/>
          <p:cNvGrpSpPr/>
          <p:nvPr/>
        </p:nvGrpSpPr>
        <p:grpSpPr>
          <a:xfrm rot="0">
            <a:off x="8370887" y="0"/>
            <a:ext cx="2063750" cy="1465262"/>
            <a:chOff x="8661079" y="0"/>
            <a:chExt cx="1666263" cy="1183341"/>
          </a:xfrm>
        </p:grpSpPr>
        <p:cxnSp>
          <p:nvCxnSpPr>
            <p:cNvPr id="3145729" name="直接连接符 24"/>
            <p:cNvCxnSpPr>
              <a:cxnSpLocks/>
            </p:cNvCxnSpPr>
            <p:nvPr/>
          </p:nvCxnSpPr>
          <p:spPr>
            <a:xfrm rot="0" flipH="1">
              <a:off x="8661079" y="0"/>
              <a:ext cx="1518862" cy="1183341"/>
            </a:xfrm>
            <a:prstGeom prst="line"/>
            <a:noFill/>
            <a:ln w="6350" cap="flat" cmpd="sng">
              <a:solidFill>
                <a:schemeClr val="lt1">
                  <a:alpha val="100000"/>
                </a:schemeClr>
              </a:solidFill>
              <a:prstDash val="solid"/>
              <a:miter/>
            </a:ln>
          </p:spPr>
        </p:cxnSp>
        <p:cxnSp>
          <p:nvCxnSpPr>
            <p:cNvPr id="3145730" name="直接连接符 25"/>
            <p:cNvCxnSpPr>
              <a:cxnSpLocks/>
            </p:cNvCxnSpPr>
            <p:nvPr/>
          </p:nvCxnSpPr>
          <p:spPr>
            <a:xfrm rot="0" flipH="1">
              <a:off x="9419870" y="0"/>
              <a:ext cx="907472" cy="706415"/>
            </a:xfrm>
            <a:prstGeom prst="line"/>
            <a:noFill/>
            <a:ln w="6350" cap="flat" cmpd="sng">
              <a:solidFill>
                <a:schemeClr val="lt1">
                  <a:alpha val="100000"/>
                </a:schemeClr>
              </a:solidFill>
              <a:prstDash val="solid"/>
              <a:miter/>
            </a:ln>
          </p:spPr>
        </p:cxnSp>
      </p:grpSp>
      <p:grpSp>
        <p:nvGrpSpPr>
          <p:cNvPr id="47" name=""/>
          <p:cNvGrpSpPr/>
          <p:nvPr/>
        </p:nvGrpSpPr>
        <p:grpSpPr>
          <a:xfrm rot="10800000">
            <a:off x="846137" y="5392737"/>
            <a:ext cx="2063750" cy="1465262"/>
            <a:chOff x="8661079" y="0"/>
            <a:chExt cx="1666263" cy="1183341"/>
          </a:xfrm>
        </p:grpSpPr>
        <p:cxnSp>
          <p:nvCxnSpPr>
            <p:cNvPr id="3145731" name="直接连接符 29"/>
            <p:cNvCxnSpPr>
              <a:cxnSpLocks/>
            </p:cNvCxnSpPr>
            <p:nvPr/>
          </p:nvCxnSpPr>
          <p:spPr>
            <a:xfrm rot="0" flipH="1">
              <a:off x="8662361" y="0"/>
              <a:ext cx="1518862" cy="1183341"/>
            </a:xfrm>
            <a:prstGeom prst="line"/>
            <a:noFill/>
            <a:ln w="6350" cap="flat" cmpd="sng">
              <a:solidFill>
                <a:schemeClr val="lt1">
                  <a:alpha val="100000"/>
                </a:schemeClr>
              </a:solidFill>
              <a:prstDash val="solid"/>
              <a:miter/>
            </a:ln>
          </p:spPr>
        </p:cxnSp>
        <p:cxnSp>
          <p:nvCxnSpPr>
            <p:cNvPr id="3145732" name="直接连接符 30"/>
            <p:cNvCxnSpPr>
              <a:cxnSpLocks/>
            </p:cNvCxnSpPr>
            <p:nvPr/>
          </p:nvCxnSpPr>
          <p:spPr>
            <a:xfrm rot="0" flipH="1">
              <a:off x="9419870" y="0"/>
              <a:ext cx="907472" cy="706415"/>
            </a:xfrm>
            <a:prstGeom prst="line"/>
            <a:noFill/>
            <a:ln w="6350" cap="flat" cmpd="sng">
              <a:solidFill>
                <a:schemeClr val="lt1">
                  <a:alpha val="100000"/>
                </a:schemeClr>
              </a:solidFill>
              <a:prstDash val="solid"/>
              <a:miter/>
            </a:ln>
          </p:spPr>
        </p:cxnSp>
      </p:grpSp>
      <p:cxnSp>
        <p:nvCxnSpPr>
          <p:cNvPr id="3145733" name="直接连接符 32"/>
          <p:cNvCxnSpPr>
            <a:cxnSpLocks/>
          </p:cNvCxnSpPr>
          <p:nvPr/>
        </p:nvCxnSpPr>
        <p:spPr>
          <a:xfrm rot="0">
            <a:off x="3201987" y="1601787"/>
            <a:ext cx="2555875" cy="0"/>
          </a:xfrm>
          <a:prstGeom prst="line"/>
          <a:noFill/>
          <a:ln w="6350" cap="flat" cmpd="sng">
            <a:solidFill>
              <a:schemeClr val="lt1">
                <a:alpha val="100000"/>
              </a:schemeClr>
            </a:solidFill>
            <a:prstDash val="solid"/>
            <a:miter/>
          </a:ln>
        </p:spPr>
      </p:cxnSp>
      <p:sp>
        <p:nvSpPr>
          <p:cNvPr id="1048606" name="文本框 33"/>
          <p:cNvSpPr txBox="1"/>
          <p:nvPr/>
        </p:nvSpPr>
        <p:spPr>
          <a:xfrm rot="0">
            <a:off x="3290887" y="1077912"/>
            <a:ext cx="2640012" cy="522287"/>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lvl="0"/>
            <a:r>
              <a:rPr altLang="zh-CN" b="1" sz="2800" lang="en-US">
                <a:solidFill>
                  <a:schemeClr val="lt1"/>
                </a:solidFill>
                <a:latin typeface="微软雅黑" pitchFamily="34" charset="-122"/>
                <a:ea typeface="微软雅黑" pitchFamily="34" charset="-122"/>
              </a:rPr>
              <a:t>Contents</a:t>
            </a:r>
          </a:p>
        </p:txBody>
      </p:sp>
    </p:spTree>
  </p:cSld>
  <p:clrMapOvr>
    <a:masterClrMapping/>
  </p:clrMapOvr>
  <p:transition spd="slow" advClick="1">
    <p:wipe dir="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12" name=""/>
          <p:cNvSpPr>
            <a:spLocks noGrp="1"/>
          </p:cNvSpPr>
          <p:nvPr>
            <p:ph type="title"/>
          </p:nvPr>
        </p:nvSpPr>
        <p:spPr>
          <a:xfrm rot="0">
            <a:off x="388550" y="0"/>
            <a:ext cx="10515600" cy="1325562"/>
          </a:xfrm>
        </p:spPr>
        <p:txBody>
          <a:bodyPr/>
          <a:p>
            <a:r>
              <a:rPr altLang="en-GB" lang="en-US"/>
              <a:t>I</a:t>
            </a:r>
            <a:r>
              <a:rPr altLang="en-GB" lang="en-US"/>
              <a:t>N</a:t>
            </a:r>
            <a:r>
              <a:rPr altLang="en-GB" lang="en-US"/>
              <a:t>T</a:t>
            </a:r>
            <a:r>
              <a:rPr altLang="en-GB" lang="en-US"/>
              <a:t>R</a:t>
            </a:r>
            <a:r>
              <a:rPr altLang="en-GB" lang="en-US"/>
              <a:t>O</a:t>
            </a:r>
            <a:r>
              <a:rPr altLang="en-GB" lang="en-US"/>
              <a:t>D</a:t>
            </a:r>
            <a:r>
              <a:rPr altLang="en-GB" lang="en-US"/>
              <a:t>C</a:t>
            </a:r>
            <a:r>
              <a:rPr altLang="en-GB" lang="en-US"/>
              <a:t>U</a:t>
            </a:r>
            <a:r>
              <a:rPr altLang="en-GB" lang="en-US"/>
              <a:t>T</a:t>
            </a:r>
            <a:r>
              <a:rPr altLang="en-GB" lang="en-US"/>
              <a:t>I</a:t>
            </a:r>
            <a:r>
              <a:rPr altLang="en-GB" lang="en-US"/>
              <a:t>O</a:t>
            </a:r>
            <a:r>
              <a:rPr altLang="en-GB" lang="en-US"/>
              <a:t>N</a:t>
            </a:r>
            <a:r>
              <a:rPr altLang="en-GB" lang="en-US"/>
              <a:t> </a:t>
            </a:r>
            <a:endParaRPr lang="en-GB"/>
          </a:p>
        </p:txBody>
      </p:sp>
      <p:sp>
        <p:nvSpPr>
          <p:cNvPr id="1048613" name=""/>
          <p:cNvSpPr>
            <a:spLocks noGrp="1"/>
          </p:cNvSpPr>
          <p:nvPr>
            <p:ph idx="1"/>
          </p:nvPr>
        </p:nvSpPr>
        <p:spPr>
          <a:xfrm rot="0">
            <a:off x="-35719" y="1062368"/>
            <a:ext cx="12227719" cy="4733265"/>
          </a:xfrm>
        </p:spPr>
        <p:txBody>
          <a:bodyPr anchor="t" vert="horz"/>
          <a:p>
            <a:pPr algn="l"/>
            <a:r>
              <a:rPr altLang="en-GB" lang="en-US"/>
              <a:t> </a:t>
            </a:r>
            <a:r>
              <a:rPr altLang="en-GB" lang="en-US"/>
              <a:t>A software program or program feature designed to locate misspelled words and notify the user of the misspellings. Depending on the spell checker, the feature may autocorrect the word or allow users to select from potential corrections on the misspelled word.</a:t>
            </a:r>
            <a:endParaRPr lang="en-GB"/>
          </a:p>
          <a:p>
            <a:pPr algn="l">
              <a:lnSpc>
                <a:spcPct val="100000"/>
              </a:lnSpc>
            </a:pPr>
            <a:r>
              <a:rPr altLang="en-GB" lang="en-US"/>
              <a:t>A spell checker is an application, program or a function of a program which determines the correctness of the spelling of a given word based on the language set being used. It can either be a standalone program or part of a larger program which operates on blocks of text such as a word processor, search engine or an email client.</a:t>
            </a:r>
            <a:endParaRPr lang="en-GB"/>
          </a:p>
          <a:p>
            <a:pPr algn="l">
              <a:lnSpc>
                <a:spcPct val="100000"/>
              </a:lnSpc>
            </a:pPr>
            <a:r>
              <a:rPr altLang="en-GB" lang="en-US"/>
              <a:t>The spell checker compares every word typed with thousands of correctly spelled words and then uses algorithms to determine the correct spellings. If a word (e.g., a name) is spelled correctly, you can add it to the program's exceptions list, so it's not flagged as misspelled.</a:t>
            </a: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20" name=""/>
          <p:cNvSpPr>
            <a:spLocks noGrp="1"/>
          </p:cNvSpPr>
          <p:nvPr>
            <p:ph type="title"/>
          </p:nvPr>
        </p:nvSpPr>
        <p:spPr>
          <a:xfrm>
            <a:off x="839787" y="223786"/>
            <a:ext cx="3932237" cy="1600200"/>
          </a:xfrm>
        </p:spPr>
        <p:txBody>
          <a:bodyPr/>
          <a:p>
            <a:r>
              <a:rPr altLang="en-GB" lang="en-US"/>
              <a:t>How</a:t>
            </a:r>
            <a:r>
              <a:rPr altLang="en-GB" lang="en-US"/>
              <a:t> </a:t>
            </a:r>
            <a:r>
              <a:rPr altLang="en-GB" lang="en-US"/>
              <a:t>Spell</a:t>
            </a:r>
            <a:r>
              <a:rPr altLang="en-GB" lang="en-US"/>
              <a:t> </a:t>
            </a:r>
            <a:r>
              <a:rPr altLang="en-GB" lang="en-US"/>
              <a:t>Checker</a:t>
            </a:r>
            <a:r>
              <a:rPr altLang="en-GB" lang="en-US"/>
              <a:t> </a:t>
            </a:r>
            <a:r>
              <a:rPr altLang="en-GB" lang="en-US"/>
              <a:t>Work</a:t>
            </a:r>
            <a:r>
              <a:rPr altLang="en-GB" lang="en-US"/>
              <a:t>?</a:t>
            </a:r>
            <a:r>
              <a:rPr altLang="en-GB" lang="en-US"/>
              <a:t> </a:t>
            </a:r>
            <a:endParaRPr lang="en-GB"/>
          </a:p>
        </p:txBody>
      </p:sp>
      <p:sp>
        <p:nvSpPr>
          <p:cNvPr id="1048621" name=""/>
          <p:cNvSpPr>
            <a:spLocks noGrp="1"/>
          </p:cNvSpPr>
          <p:nvPr>
            <p:ph type="body" sz="half" idx="2"/>
          </p:nvPr>
        </p:nvSpPr>
        <p:spPr>
          <a:xfrm>
            <a:off x="839788" y="2057400"/>
            <a:ext cx="4658591" cy="3811588"/>
          </a:xfrm>
        </p:spPr>
        <p:txBody>
          <a:bodyPr/>
          <a:p>
            <a:r>
              <a:rPr sz="2000" lang="en-GB"/>
              <a:t>The spell checker compares every word typed with thousands of correctly spelled words and then uses algorithms to determine the correct spellings. If a word (e.g., a name) is spelled correctly, you can add it to the program's exceptions list, so it's not flagged as misspelled.</a:t>
            </a:r>
            <a:endParaRPr lang="en-GB"/>
          </a:p>
        </p:txBody>
      </p:sp>
      <p:pic>
        <p:nvPicPr>
          <p:cNvPr id="2097158" name=""/>
          <p:cNvPicPr>
            <a:picLocks/>
          </p:cNvPicPr>
          <p:nvPr>
            <p:ph type="pic" idx="1"/>
          </p:nvPr>
        </p:nvPicPr>
        <p:blipFill>
          <a:blip xmlns:r="http://schemas.openxmlformats.org/officeDocument/2006/relationships" r:embed="rId1"/>
          <a:srcRect l="0" t="45746" r="44" b="30530"/>
          <a:stretch>
            <a:fillRect/>
          </a:stretch>
        </p:blipFill>
        <p:spPr>
          <a:xfrm>
            <a:off x="7942147" y="223786"/>
            <a:ext cx="4249853" cy="2067027"/>
          </a:xfrm>
          <a:prstGeom prst="rect"/>
        </p:spPr>
      </p:pic>
      <p:pic>
        <p:nvPicPr>
          <p:cNvPr id="2097159" name=""/>
          <p:cNvPicPr>
            <a:picLocks/>
          </p:cNvPicPr>
          <p:nvPr/>
        </p:nvPicPr>
        <p:blipFill>
          <a:blip xmlns:r="http://schemas.openxmlformats.org/officeDocument/2006/relationships" r:embed="rId2"/>
          <a:srcRect l="0" t="50556" r="44" b="25131"/>
          <a:stretch>
            <a:fillRect/>
          </a:stretch>
        </p:blipFill>
        <p:spPr>
          <a:xfrm>
            <a:off x="6323604" y="2057399"/>
            <a:ext cx="3237087" cy="1667390"/>
          </a:xfrm>
          <a:prstGeom prst="rect"/>
        </p:spPr>
      </p:pic>
      <p:pic>
        <p:nvPicPr>
          <p:cNvPr id="2097160" name=""/>
          <p:cNvPicPr>
            <a:picLocks/>
          </p:cNvPicPr>
          <p:nvPr/>
        </p:nvPicPr>
        <p:blipFill>
          <a:blip xmlns:r="http://schemas.openxmlformats.org/officeDocument/2006/relationships" r:embed="rId3"/>
          <a:srcRect l="0" t="16688" r="44" b="58213"/>
          <a:stretch>
            <a:fillRect/>
          </a:stretch>
        </p:blipFill>
        <p:spPr>
          <a:xfrm>
            <a:off x="4772024" y="16285214"/>
            <a:ext cx="3406143" cy="349779"/>
          </a:xfrm>
          <a:prstGeom prst="rect"/>
        </p:spPr>
      </p:pic>
      <p:pic>
        <p:nvPicPr>
          <p:cNvPr id="2097161" name=""/>
          <p:cNvPicPr>
            <a:picLocks/>
          </p:cNvPicPr>
          <p:nvPr/>
        </p:nvPicPr>
        <p:blipFill>
          <a:blip xmlns:r="http://schemas.openxmlformats.org/officeDocument/2006/relationships" r:embed="rId4"/>
          <a:srcRect l="0" t="21008" r="44" b="53599"/>
          <a:stretch>
            <a:fillRect/>
          </a:stretch>
        </p:blipFill>
        <p:spPr>
          <a:xfrm>
            <a:off x="8954913" y="3428999"/>
            <a:ext cx="3237087" cy="1793528"/>
          </a:xfrm>
          <a:prstGeom prst="rect"/>
        </p:spPr>
      </p:pic>
      <p:pic>
        <p:nvPicPr>
          <p:cNvPr id="2097162" name=""/>
          <p:cNvPicPr>
            <a:picLocks/>
          </p:cNvPicPr>
          <p:nvPr/>
        </p:nvPicPr>
        <p:blipFill>
          <a:blip xmlns:r="http://schemas.openxmlformats.org/officeDocument/2006/relationships" r:embed="rId5"/>
          <a:srcRect l="0" t="15707" r="44" b="56250"/>
          <a:stretch>
            <a:fillRect/>
          </a:stretch>
        </p:blipFill>
        <p:spPr>
          <a:xfrm>
            <a:off x="6096000" y="4636046"/>
            <a:ext cx="3237087" cy="1923219"/>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sp>
        <p:nvSpPr>
          <p:cNvPr id="1048622" name=""/>
          <p:cNvSpPr>
            <a:spLocks noGrp="1"/>
          </p:cNvSpPr>
          <p:nvPr>
            <p:ph type="title"/>
          </p:nvPr>
        </p:nvSpPr>
        <p:spPr/>
        <p:txBody>
          <a:bodyPr/>
          <a:p>
            <a:r>
              <a:rPr altLang="en-GB" lang="en-US"/>
              <a:t>Spell</a:t>
            </a:r>
            <a:r>
              <a:rPr altLang="en-GB" lang="en-US"/>
              <a:t> </a:t>
            </a:r>
            <a:r>
              <a:rPr altLang="en-GB" lang="en-US"/>
              <a:t>Checking</a:t>
            </a:r>
            <a:r>
              <a:rPr altLang="en-GB" lang="en-US"/>
              <a:t> </a:t>
            </a:r>
            <a:r>
              <a:rPr altLang="en-GB" lang="en-US"/>
              <a:t>P</a:t>
            </a:r>
            <a:r>
              <a:rPr altLang="en-GB" lang="en-US"/>
              <a:t>r</a:t>
            </a:r>
            <a:r>
              <a:rPr altLang="en-GB" lang="en-US"/>
              <a:t>o</a:t>
            </a:r>
            <a:r>
              <a:rPr altLang="en-GB" lang="en-US"/>
              <a:t>c</a:t>
            </a:r>
            <a:r>
              <a:rPr altLang="en-GB" lang="en-US"/>
              <a:t>e</a:t>
            </a:r>
            <a:r>
              <a:rPr altLang="en-GB" lang="en-US"/>
              <a:t>s</a:t>
            </a:r>
            <a:r>
              <a:rPr altLang="en-GB" lang="en-US"/>
              <a:t>s</a:t>
            </a:r>
            <a:endParaRPr lang="en-GB"/>
          </a:p>
        </p:txBody>
      </p:sp>
      <p:sp>
        <p:nvSpPr>
          <p:cNvPr id="1048623" name=""/>
          <p:cNvSpPr>
            <a:spLocks noGrp="1"/>
          </p:cNvSpPr>
          <p:nvPr>
            <p:ph idx="1"/>
          </p:nvPr>
        </p:nvSpPr>
        <p:spPr>
          <a:xfrm rot="0">
            <a:off x="838200" y="1825625"/>
            <a:ext cx="11172778" cy="4351337"/>
          </a:xfrm>
        </p:spPr>
        <p:txBody>
          <a:bodyPr/>
          <a:p>
            <a:r>
              <a:rPr altLang="en-GB" lang="en-US"/>
              <a:t>Scan blocks of text and extract individual words .</a:t>
            </a:r>
            <a:endParaRPr lang="en-GB"/>
          </a:p>
          <a:p>
            <a:r>
              <a:rPr altLang="en-GB" lang="en-US"/>
              <a:t> Compare each extracted word to known words contained in a dictionary file of correctly spelled words , which may also contain punctuation and grammatical rules . </a:t>
            </a:r>
            <a:endParaRPr lang="en-GB"/>
          </a:p>
          <a:p>
            <a:r>
              <a:rPr altLang="en-GB" lang="en-US"/>
              <a:t>Morphologic algorithms might also be applied for handling alternative forms of words used in different grammatical scenarios . </a:t>
            </a:r>
            <a:endParaRPr lang="en-GB"/>
          </a:p>
          <a:p>
            <a:r>
              <a:rPr altLang="en-GB" lang="en-US"/>
              <a:t>Mark the words with incorrect spelling and offer the correct spelling to the user . Some spell checkers change the incorrect words automatically if the setting is activated .</a:t>
            </a:r>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24" name=""/>
          <p:cNvSpPr>
            <a:spLocks noGrp="1"/>
          </p:cNvSpPr>
          <p:nvPr>
            <p:ph type="title"/>
          </p:nvPr>
        </p:nvSpPr>
        <p:spPr>
          <a:xfrm>
            <a:off x="372844" y="0"/>
            <a:ext cx="3932237" cy="1600200"/>
          </a:xfrm>
        </p:spPr>
        <p:txBody>
          <a:bodyPr/>
          <a:p>
            <a:r>
              <a:rPr altLang="en-GB" lang="en-US"/>
              <a:t>APPLICATIONS</a:t>
            </a:r>
            <a:r>
              <a:rPr altLang="en-GB" lang="en-US"/>
              <a:t> </a:t>
            </a:r>
            <a:endParaRPr lang="en-GB"/>
          </a:p>
        </p:txBody>
      </p:sp>
      <p:sp>
        <p:nvSpPr>
          <p:cNvPr id="1048625" name=""/>
          <p:cNvSpPr>
            <a:spLocks noGrp="1"/>
          </p:cNvSpPr>
          <p:nvPr>
            <p:ph type="body" sz="half" idx="2"/>
          </p:nvPr>
        </p:nvSpPr>
        <p:spPr>
          <a:xfrm>
            <a:off x="839788" y="1623390"/>
            <a:ext cx="4606710" cy="4245598"/>
          </a:xfrm>
        </p:spPr>
        <p:txBody>
          <a:bodyPr/>
          <a:p>
            <a:r>
              <a:rPr sz="2000" lang="en-GB"/>
              <a:t>TypingClub is the most accessible typing program available. Interactive experience. A full range of experiences from games, videos and different typing challenges makes learning fun. Voice over. Once you turn it on, every word is read out loud as you are typing each word.</a:t>
            </a:r>
            <a:endParaRPr lang="en-GB"/>
          </a:p>
        </p:txBody>
      </p:sp>
      <p:pic>
        <p:nvPicPr>
          <p:cNvPr id="2097163" name=""/>
          <p:cNvPicPr>
            <a:picLocks/>
          </p:cNvPicPr>
          <p:nvPr>
            <p:ph type="pic" idx="1"/>
          </p:nvPr>
        </p:nvPicPr>
        <p:blipFill>
          <a:blip xmlns:r="http://schemas.openxmlformats.org/officeDocument/2006/relationships" r:embed="rId1"/>
          <a:srcRect t="31299" b="31299"/>
          <a:stretch>
            <a:fillRect/>
          </a:stretch>
        </p:blipFill>
        <p:spPr>
          <a:xfrm>
            <a:off x="7206605" y="457199"/>
            <a:ext cx="4217958" cy="2286930"/>
          </a:xfrm>
        </p:spPr>
      </p:pic>
      <p:pic>
        <p:nvPicPr>
          <p:cNvPr id="2097164" name=""/>
          <p:cNvPicPr>
            <a:picLocks/>
          </p:cNvPicPr>
          <p:nvPr/>
        </p:nvPicPr>
        <p:blipFill>
          <a:blip xmlns:r="http://schemas.openxmlformats.org/officeDocument/2006/relationships" r:embed="rId2"/>
          <a:srcRect l="0" t="9915" r="44" b="47218"/>
          <a:stretch>
            <a:fillRect/>
          </a:stretch>
        </p:blipFill>
        <p:spPr>
          <a:xfrm>
            <a:off x="6065915" y="1748599"/>
            <a:ext cx="4015321" cy="2646847"/>
          </a:xfrm>
          <a:prstGeom prst="rect"/>
        </p:spPr>
      </p:pic>
      <p:pic>
        <p:nvPicPr>
          <p:cNvPr id="2097165" name=""/>
          <p:cNvPicPr>
            <a:picLocks/>
          </p:cNvPicPr>
          <p:nvPr/>
        </p:nvPicPr>
        <p:blipFill>
          <a:blip xmlns:r="http://schemas.openxmlformats.org/officeDocument/2006/relationships" r:embed="rId3"/>
          <a:srcRect l="0" t="10602" r="44" b="64987"/>
          <a:stretch>
            <a:fillRect/>
          </a:stretch>
        </p:blipFill>
        <p:spPr>
          <a:xfrm>
            <a:off x="7256039" y="4395446"/>
            <a:ext cx="4119090" cy="2247016"/>
          </a:xfrm>
          <a:prstGeom prst="rect"/>
        </p:spPr>
      </p:pic>
      <p:sp>
        <p:nvSpPr>
          <p:cNvPr id="1048626" name=""/>
          <p:cNvSpPr txBox="1"/>
          <p:nvPr/>
        </p:nvSpPr>
        <p:spPr>
          <a:xfrm>
            <a:off x="372844" y="5433060"/>
            <a:ext cx="6870831" cy="1120140"/>
          </a:xfrm>
          <a:prstGeom prst="rect"/>
        </p:spPr>
        <p:txBody>
          <a:bodyPr rtlCol="0" wrap="square">
            <a:spAutoFit/>
          </a:bodyPr>
          <a:p>
            <a:r>
              <a:rPr altLang="en-GB" sz="2000" lang="en-US">
                <a:solidFill>
                  <a:srgbClr val="000000"/>
                </a:solidFill>
              </a:rPr>
              <a:t>Do you want to try? </a:t>
            </a:r>
            <a:r>
              <a:rPr altLang="en-GB" sz="2000" lang="en-US">
                <a:solidFill>
                  <a:srgbClr val="000000"/>
                </a:solidFill>
              </a:rPr>
              <a:t> </a:t>
            </a:r>
            <a:r>
              <a:rPr altLang="en-GB" sz="2000" lang="en-US">
                <a:solidFill>
                  <a:srgbClr val="000000"/>
                </a:solidFill>
              </a:rPr>
              <a:t>Here's the link. </a:t>
            </a:r>
            <a:endParaRPr sz="1800" lang="en-GB">
              <a:solidFill>
                <a:srgbClr val="000000"/>
              </a:solidFill>
            </a:endParaRPr>
          </a:p>
          <a:p>
            <a:r>
              <a:rPr altLang="en-GB" sz="2000" lang="en-US">
                <a:solidFill>
                  <a:srgbClr val="000000"/>
                </a:solidFill>
              </a:rPr>
              <a:t>https://www.typingclub.com/</a:t>
            </a:r>
            <a:endParaRPr sz="1800" lang="en-GB">
              <a:solidFill>
                <a:srgbClr val="000000"/>
              </a:solidFill>
            </a:endParaRPr>
          </a:p>
          <a:p>
            <a:endParaRPr sz="2800" lang="en-GB">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27" name=""/>
          <p:cNvSpPr>
            <a:spLocks noGrp="1"/>
          </p:cNvSpPr>
          <p:nvPr>
            <p:ph type="title"/>
          </p:nvPr>
        </p:nvSpPr>
        <p:spPr/>
        <p:txBody>
          <a:bodyPr/>
          <a:p>
            <a:r>
              <a:rPr altLang="en-GB" lang="en-US"/>
              <a:t>APPLICATIONS</a:t>
            </a:r>
            <a:r>
              <a:rPr altLang="en-GB" lang="en-US"/>
              <a:t> </a:t>
            </a:r>
            <a:r>
              <a:rPr altLang="en-GB" lang="en-US"/>
              <a:t>CONT</a:t>
            </a:r>
            <a:r>
              <a:rPr altLang="en-GB" lang="en-US"/>
              <a:t>.</a:t>
            </a:r>
            <a:r>
              <a:rPr altLang="en-GB" lang="en-US"/>
              <a:t>.</a:t>
            </a:r>
            <a:r>
              <a:rPr altLang="en-GB" lang="en-US"/>
              <a:t> </a:t>
            </a:r>
            <a:endParaRPr lang="en-GB"/>
          </a:p>
        </p:txBody>
      </p:sp>
      <p:sp>
        <p:nvSpPr>
          <p:cNvPr id="1048628" name=""/>
          <p:cNvSpPr>
            <a:spLocks noGrp="1"/>
          </p:cNvSpPr>
          <p:nvPr>
            <p:ph type="body" sz="half" idx="2"/>
          </p:nvPr>
        </p:nvSpPr>
        <p:spPr/>
        <p:txBody>
          <a:bodyPr/>
          <a:p>
            <a:r>
              <a:rPr altLang="en-GB" sz="1800" lang="en-US"/>
              <a:t>There</a:t>
            </a:r>
            <a:r>
              <a:rPr altLang="en-GB" sz="1800" lang="en-US"/>
              <a:t> </a:t>
            </a:r>
            <a:r>
              <a:rPr altLang="en-GB" sz="1800" lang="en-US"/>
              <a:t>are</a:t>
            </a:r>
            <a:r>
              <a:rPr altLang="en-GB" sz="1800" lang="en-US"/>
              <a:t> </a:t>
            </a:r>
            <a:r>
              <a:rPr altLang="en-GB" sz="1800" lang="en-US"/>
              <a:t>many</a:t>
            </a:r>
            <a:r>
              <a:rPr altLang="en-GB" sz="1800" lang="en-US"/>
              <a:t> </a:t>
            </a:r>
            <a:r>
              <a:rPr altLang="en-GB" sz="1800" lang="en-US"/>
              <a:t>Applications</a:t>
            </a:r>
            <a:r>
              <a:rPr altLang="en-GB" sz="1800" lang="en-US"/>
              <a:t>,</a:t>
            </a:r>
            <a:r>
              <a:rPr altLang="en-GB" sz="1800" lang="en-US"/>
              <a:t> </a:t>
            </a:r>
            <a:r>
              <a:rPr altLang="en-GB" sz="1800" lang="en-US"/>
              <a:t>here</a:t>
            </a:r>
            <a:r>
              <a:rPr altLang="en-GB" sz="1800" lang="en-US"/>
              <a:t> </a:t>
            </a:r>
            <a:r>
              <a:rPr altLang="en-GB" sz="1800" lang="en-US"/>
              <a:t>some</a:t>
            </a:r>
            <a:r>
              <a:rPr altLang="en-GB" sz="1800" lang="en-US"/>
              <a:t> </a:t>
            </a:r>
            <a:r>
              <a:rPr altLang="en-GB" sz="1800" lang="en-US"/>
              <a:t>of</a:t>
            </a:r>
            <a:r>
              <a:rPr altLang="en-GB" sz="1800" lang="en-US"/>
              <a:t> </a:t>
            </a:r>
            <a:r>
              <a:rPr altLang="en-GB" sz="1800" lang="en-US"/>
              <a:t>the</a:t>
            </a:r>
            <a:r>
              <a:rPr altLang="en-GB" sz="1800" lang="en-US"/>
              <a:t>m</a:t>
            </a:r>
            <a:endParaRPr sz="2000" lang="en-GB"/>
          </a:p>
          <a:p>
            <a:pPr indent="-342900" marL="342900">
              <a:buFont typeface="+mj-lt"/>
              <a:buAutoNum type="arabicPeriod" startAt="1"/>
            </a:pPr>
            <a:r>
              <a:rPr altLang="en-GB" sz="1800" lang="en-US"/>
              <a:t>R</a:t>
            </a:r>
            <a:r>
              <a:rPr altLang="en-GB" sz="1800" lang="en-US"/>
              <a:t>e</a:t>
            </a:r>
            <a:r>
              <a:rPr altLang="en-GB" sz="1800" lang="en-US"/>
              <a:t>v</a:t>
            </a:r>
            <a:r>
              <a:rPr altLang="en-GB" sz="1800" lang="en-US"/>
              <a:t>e</a:t>
            </a:r>
            <a:r>
              <a:rPr altLang="en-GB" sz="1800" lang="en-US"/>
              <a:t>r</a:t>
            </a:r>
            <a:r>
              <a:rPr altLang="en-GB" sz="1800" lang="en-US"/>
              <a:t>s</a:t>
            </a:r>
            <a:r>
              <a:rPr altLang="en-GB" sz="1800" lang="en-US"/>
              <a:t>o</a:t>
            </a:r>
            <a:endParaRPr sz="2000" lang="en-GB"/>
          </a:p>
          <a:p>
            <a:pPr indent="-342900" marL="342900">
              <a:buFont typeface="+mj-lt"/>
              <a:buAutoNum type="arabicPeriod" startAt="1"/>
            </a:pPr>
            <a:r>
              <a:rPr altLang="en-GB" sz="1800" lang="en-US"/>
              <a:t>Language</a:t>
            </a:r>
            <a:r>
              <a:rPr altLang="en-GB" sz="1800" lang="en-US"/>
              <a:t> </a:t>
            </a:r>
            <a:r>
              <a:rPr altLang="en-GB" sz="1800" lang="en-US"/>
              <a:t>t</a:t>
            </a:r>
            <a:r>
              <a:rPr altLang="en-GB" sz="1800" lang="en-US"/>
              <a:t>o</a:t>
            </a:r>
            <a:r>
              <a:rPr altLang="en-GB" sz="1800" lang="en-US"/>
              <a:t>o</a:t>
            </a:r>
            <a:r>
              <a:rPr altLang="en-GB" sz="1800" lang="en-US"/>
              <a:t>l</a:t>
            </a:r>
            <a:endParaRPr sz="2000" lang="en-GB"/>
          </a:p>
          <a:p>
            <a:pPr indent="-342900" marL="342900">
              <a:buFont typeface="+mj-lt"/>
              <a:buAutoNum type="arabicPeriod" startAt="1"/>
            </a:pPr>
            <a:r>
              <a:rPr altLang="en-GB" sz="1800" lang="en-US"/>
              <a:t>Ginger</a:t>
            </a:r>
            <a:r>
              <a:rPr altLang="en-GB" sz="1800" lang="en-US"/>
              <a:t> </a:t>
            </a:r>
            <a:r>
              <a:rPr altLang="en-GB" sz="1800" lang="en-US"/>
              <a:t>Software</a:t>
            </a:r>
            <a:r>
              <a:rPr altLang="en-GB" sz="1800" lang="en-US"/>
              <a:t> </a:t>
            </a:r>
            <a:endParaRPr sz="2000" lang="en-GB"/>
          </a:p>
          <a:p>
            <a:pPr indent="-342900" marL="342900">
              <a:buFont typeface="+mj-lt"/>
              <a:buAutoNum type="arabicPeriod" startAt="1"/>
            </a:pPr>
            <a:r>
              <a:rPr altLang="en-GB" sz="1800" lang="en-US"/>
              <a:t>Corrector</a:t>
            </a:r>
            <a:r>
              <a:rPr altLang="en-GB" sz="1800" lang="en-US"/>
              <a:t>.</a:t>
            </a:r>
            <a:r>
              <a:rPr altLang="en-GB" sz="1800" lang="en-US"/>
              <a:t> </a:t>
            </a:r>
            <a:r>
              <a:rPr altLang="en-GB" sz="1800" lang="en-US"/>
              <a:t>C</a:t>
            </a:r>
            <a:r>
              <a:rPr altLang="en-GB" sz="1800" lang="en-US"/>
              <a:t>o</a:t>
            </a:r>
            <a:endParaRPr lang="en-GB"/>
          </a:p>
        </p:txBody>
      </p:sp>
      <p:pic>
        <p:nvPicPr>
          <p:cNvPr id="2097166" name=""/>
          <p:cNvPicPr>
            <a:picLocks/>
          </p:cNvPicPr>
          <p:nvPr>
            <p:ph type="pic" idx="1"/>
          </p:nvPr>
        </p:nvPicPr>
        <p:blipFill>
          <a:blip xmlns:r="http://schemas.openxmlformats.org/officeDocument/2006/relationships" r:embed="rId1"/>
          <a:srcRect l="0" t="11780" r="44" b="59882"/>
          <a:stretch>
            <a:fillRect/>
          </a:stretch>
        </p:blipFill>
        <p:spPr>
          <a:xfrm>
            <a:off x="7911886" y="457200"/>
            <a:ext cx="4076911" cy="2349711"/>
          </a:xfrm>
          <a:prstGeom prst="rect"/>
        </p:spPr>
      </p:pic>
      <p:sp>
        <p:nvSpPr>
          <p:cNvPr id="1048629" name=""/>
          <p:cNvSpPr txBox="1"/>
          <p:nvPr/>
        </p:nvSpPr>
        <p:spPr>
          <a:xfrm>
            <a:off x="194320" y="4889817"/>
            <a:ext cx="8532820" cy="1920241"/>
          </a:xfrm>
          <a:prstGeom prst="rect"/>
        </p:spPr>
        <p:txBody>
          <a:bodyPr rtlCol="0" wrap="square">
            <a:spAutoFit/>
          </a:bodyPr>
          <a:p>
            <a:pPr indent="-514350" marL="514350">
              <a:buFont typeface="+mj-lt"/>
              <a:buAutoNum type="arabicPeriod" startAt="1"/>
            </a:pPr>
            <a:endParaRPr b="0" sz="1400" lang="en-GB">
              <a:solidFill>
                <a:srgbClr val="000000"/>
              </a:solidFill>
            </a:endParaRPr>
          </a:p>
          <a:p>
            <a:pPr indent="-514350" marL="514350">
              <a:buFont typeface="+mj-lt"/>
              <a:buAutoNum type="arabicPeriod" startAt="1"/>
            </a:pPr>
            <a:r>
              <a:rPr altLang="en-GB" b="0" sz="1600" lang="en-US">
                <a:solidFill>
                  <a:srgbClr val="000000"/>
                </a:solidFill>
                <a:hlinkClick r:id="rId2"/>
              </a:rPr>
              <a:t>https://www.reverso.net/spell-checker/english-spelling-grammar/</a:t>
            </a:r>
            <a:endParaRPr b="0" sz="1400" lang="en-GB">
              <a:solidFill>
                <a:srgbClr val="000000"/>
              </a:solidFill>
            </a:endParaRPr>
          </a:p>
          <a:p>
            <a:pPr indent="-514350" marL="514350">
              <a:buFont typeface="+mj-lt"/>
              <a:buAutoNum type="arabicPeriod" startAt="1"/>
            </a:pPr>
            <a:r>
              <a:rPr b="0" sz="1600" lang="en-GB">
                <a:solidFill>
                  <a:srgbClr val="000000"/>
                </a:solidFill>
                <a:hlinkClick r:id="rId3"/>
              </a:rPr>
              <a:t>https://languagetool.org/</a:t>
            </a:r>
            <a:endParaRPr b="0" sz="1400" lang="en-GB">
              <a:solidFill>
                <a:srgbClr val="000000"/>
              </a:solidFill>
            </a:endParaRPr>
          </a:p>
          <a:p>
            <a:pPr indent="-514350" marL="514350">
              <a:buFont typeface="+mj-lt"/>
              <a:buAutoNum type="arabicPeriod" startAt="1"/>
            </a:pPr>
            <a:r>
              <a:rPr b="0" sz="1600" lang="en-GB">
                <a:solidFill>
                  <a:srgbClr val="000000"/>
                </a:solidFill>
                <a:hlinkClick r:id="rId4"/>
              </a:rPr>
              <a:t>https://www.gingersoftwa</a:t>
            </a:r>
            <a:endParaRPr b="0" sz="1400" lang="en-GB">
              <a:solidFill>
                <a:srgbClr val="000000"/>
              </a:solidFill>
            </a:endParaRPr>
          </a:p>
          <a:p>
            <a:pPr indent="-514350" marL="514350">
              <a:buFont typeface="+mj-lt"/>
              <a:buAutoNum type="arabicPeriod" startAt="1"/>
            </a:pPr>
            <a:r>
              <a:rPr altLang="en-GB" b="0" sz="1600" lang="en-US">
                <a:solidFill>
                  <a:srgbClr val="000000"/>
                </a:solidFill>
                <a:hlinkClick r:id="rId5"/>
              </a:rPr>
              <a:t>https://www.corrector.co/</a:t>
            </a:r>
            <a:endParaRPr b="0" sz="1400" lang="en-GB">
              <a:solidFill>
                <a:srgbClr val="000000"/>
              </a:solidFill>
            </a:endParaRPr>
          </a:p>
          <a:p>
            <a:pPr indent="-514350" marL="514350">
              <a:buFont typeface="+mj-lt"/>
              <a:buAutoNum type="arabicPeriod" startAt="1"/>
            </a:pPr>
            <a:endParaRPr b="0" sz="1600" lang="en-GB">
              <a:solidFill>
                <a:srgbClr val="000000"/>
              </a:solidFill>
            </a:endParaRPr>
          </a:p>
          <a:p>
            <a:pPr indent="-514350" marL="514350">
              <a:buFont typeface="+mj-lt"/>
              <a:buAutoNum type="arabicPeriod" startAt="1"/>
            </a:pPr>
            <a:endParaRPr b="0" sz="2800" lang="en-GB">
              <a:solidFill>
                <a:srgbClr val="000000"/>
              </a:solidFill>
            </a:endParaRPr>
          </a:p>
        </p:txBody>
      </p:sp>
      <p:pic>
        <p:nvPicPr>
          <p:cNvPr id="2097167" name=""/>
          <p:cNvPicPr>
            <a:picLocks/>
          </p:cNvPicPr>
          <p:nvPr/>
        </p:nvPicPr>
        <p:blipFill>
          <a:blip xmlns:r="http://schemas.openxmlformats.org/officeDocument/2006/relationships" r:embed="rId6"/>
          <a:srcRect l="0" t="10602" r="44" b="65085"/>
          <a:stretch>
            <a:fillRect/>
          </a:stretch>
        </p:blipFill>
        <p:spPr>
          <a:xfrm>
            <a:off x="6271582" y="2343580"/>
            <a:ext cx="3747549" cy="2170840"/>
          </a:xfrm>
          <a:prstGeom prst="rect"/>
        </p:spPr>
      </p:pic>
      <p:pic>
        <p:nvPicPr>
          <p:cNvPr id="2097168" name=""/>
          <p:cNvPicPr>
            <a:picLocks/>
          </p:cNvPicPr>
          <p:nvPr/>
        </p:nvPicPr>
        <p:blipFill>
          <a:blip xmlns:r="http://schemas.openxmlformats.org/officeDocument/2006/relationships" r:embed="rId7"/>
          <a:srcRect l="0" t="10308" r="44" b="62140"/>
          <a:stretch>
            <a:fillRect/>
          </a:stretch>
        </p:blipFill>
        <p:spPr>
          <a:xfrm>
            <a:off x="8145356" y="4061979"/>
            <a:ext cx="3629878" cy="2340926"/>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1" showMasterSp="1">
  <p:cSld>
    <p:bg bwMode="white">
      <p:bgPr>
        <a:blipFill rotWithShape="0">
          <a:blip xmlns:r="http://schemas.openxmlformats.org/officeDocument/2006/relationships" r:embed="rId1">
            <a:alphaModFix amt="100000"/>
          </a:blip>
          <a:srcRect/>
          <a:stretch>
            <a:fillRect/>
          </a:stretch>
        </a:blipFill>
      </p:bgPr>
    </p:bg>
    <p:spTree>
      <p:nvGrpSpPr>
        <p:cNvPr id="55" name=""/>
        <p:cNvGrpSpPr/>
        <p:nvPr/>
      </p:nvGrpSpPr>
      <p:grpSpPr>
        <a:xfrm rot="0">
          <a:off x="0" y="0"/>
          <a:ext cx="0" cy="0"/>
          <a:chOff x="0" y="0"/>
          <a:chExt cx="0" cy="0"/>
        </a:xfrm>
      </p:grpSpPr>
      <p:sp>
        <p:nvSpPr>
          <p:cNvPr id="1048630" name="文本框 1"/>
          <p:cNvSpPr txBox="1"/>
          <p:nvPr/>
        </p:nvSpPr>
        <p:spPr>
          <a:xfrm rot="0">
            <a:off x="333375" y="217487"/>
            <a:ext cx="2671762" cy="447040"/>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lvl="0"/>
            <a:r>
              <a:rPr altLang="en-GB" b="1" sz="2400" lang="en-US">
                <a:solidFill>
                  <a:schemeClr val="lt1"/>
                </a:solidFill>
                <a:latin typeface="微软雅黑" pitchFamily="34" charset="-122"/>
                <a:ea typeface="微软雅黑" pitchFamily="34" charset="-122"/>
              </a:rPr>
              <a:t>Used</a:t>
            </a:r>
            <a:r>
              <a:rPr altLang="en-GB" b="1" sz="2400" lang="en-US">
                <a:solidFill>
                  <a:schemeClr val="lt1"/>
                </a:solidFill>
                <a:latin typeface="微软雅黑" pitchFamily="34" charset="-122"/>
                <a:ea typeface="微软雅黑" pitchFamily="34" charset="-122"/>
              </a:rPr>
              <a:t> </a:t>
            </a:r>
            <a:r>
              <a:rPr altLang="en-GB" b="1" sz="2400" lang="en-US">
                <a:solidFill>
                  <a:schemeClr val="lt1"/>
                </a:solidFill>
                <a:latin typeface="微软雅黑" pitchFamily="34" charset="-122"/>
                <a:ea typeface="微软雅黑" pitchFamily="34" charset="-122"/>
              </a:rPr>
              <a:t>Libraries</a:t>
            </a:r>
            <a:r>
              <a:rPr altLang="en-GB" b="1" sz="2400" lang="en-US">
                <a:solidFill>
                  <a:schemeClr val="lt1"/>
                </a:solidFill>
                <a:latin typeface="微软雅黑" pitchFamily="34" charset="-122"/>
                <a:ea typeface="微软雅黑" pitchFamily="34" charset="-122"/>
              </a:rPr>
              <a:t> </a:t>
            </a:r>
            <a:endParaRPr altLang="en-US" lang="zh-CN"/>
          </a:p>
        </p:txBody>
      </p:sp>
      <p:sp>
        <p:nvSpPr>
          <p:cNvPr id="1048631" name="菱形 9"/>
          <p:cNvSpPr/>
          <p:nvPr/>
        </p:nvSpPr>
        <p:spPr>
          <a:xfrm rot="0">
            <a:off x="8083550" y="1733856"/>
            <a:ext cx="1931987" cy="1984067"/>
          </a:xfrm>
          <a:prstGeom prst="diamond"/>
          <a:solidFill>
            <a:schemeClr val="lt1">
              <a:alpha val="28000"/>
            </a:schemeClr>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800" lang="zh-CN">
              <a:solidFill>
                <a:srgbClr val="FFFFFF"/>
              </a:solidFill>
            </a:endParaRPr>
          </a:p>
        </p:txBody>
      </p:sp>
      <p:sp>
        <p:nvSpPr>
          <p:cNvPr id="1048632" name="菱形 10"/>
          <p:cNvSpPr/>
          <p:nvPr/>
        </p:nvSpPr>
        <p:spPr>
          <a:xfrm rot="0">
            <a:off x="9112250" y="2730500"/>
            <a:ext cx="1931987" cy="1931987"/>
          </a:xfrm>
          <a:prstGeom prst="diamond"/>
          <a:solidFill>
            <a:schemeClr val="lt1">
              <a:alpha val="28000"/>
            </a:schemeClr>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800" lang="zh-CN">
              <a:solidFill>
                <a:srgbClr val="FFFFFF"/>
              </a:solidFill>
            </a:endParaRPr>
          </a:p>
        </p:txBody>
      </p:sp>
      <p:sp>
        <p:nvSpPr>
          <p:cNvPr id="1048633" name="菱形 11"/>
          <p:cNvSpPr/>
          <p:nvPr/>
        </p:nvSpPr>
        <p:spPr>
          <a:xfrm rot="0">
            <a:off x="6913562" y="2730500"/>
            <a:ext cx="1931987" cy="1931987"/>
          </a:xfrm>
          <a:prstGeom prst="diamond"/>
          <a:solidFill>
            <a:schemeClr val="lt1">
              <a:alpha val="28000"/>
            </a:schemeClr>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800" lang="zh-CN">
              <a:solidFill>
                <a:srgbClr val="FFFFFF"/>
              </a:solidFill>
            </a:endParaRPr>
          </a:p>
        </p:txBody>
      </p:sp>
      <p:sp>
        <p:nvSpPr>
          <p:cNvPr id="1048634" name="菱形 12"/>
          <p:cNvSpPr/>
          <p:nvPr/>
        </p:nvSpPr>
        <p:spPr>
          <a:xfrm rot="0">
            <a:off x="7831317" y="3696492"/>
            <a:ext cx="2295165" cy="1931987"/>
          </a:xfrm>
          <a:prstGeom prst="diamond"/>
          <a:solidFill>
            <a:schemeClr val="lt1">
              <a:alpha val="28000"/>
            </a:schemeClr>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800" lang="zh-CN">
              <a:solidFill>
                <a:srgbClr val="FFFFFF"/>
              </a:solidFill>
            </a:endParaRPr>
          </a:p>
        </p:txBody>
      </p:sp>
      <p:sp>
        <p:nvSpPr>
          <p:cNvPr id="1048635" name="任意多边形 13"/>
          <p:cNvSpPr/>
          <p:nvPr/>
        </p:nvSpPr>
        <p:spPr>
          <a:xfrm rot="10800000">
            <a:off x="7875587" y="2555875"/>
            <a:ext cx="2244725" cy="2284412"/>
          </a:xfrm>
          <a:custGeom>
            <a:avLst/>
            <a:ahLst/>
            <a:rect l="0" t="0" r="r" b="b"/>
            <a:pathLst>
              <a:path w="2483884" h="2526911">
                <a:moveTo>
                  <a:pt x="1241941" y="2526911"/>
                </a:moveTo>
                <a:lnTo>
                  <a:pt x="784741" y="2069711"/>
                </a:lnTo>
                <a:lnTo>
                  <a:pt x="1013341" y="2069711"/>
                </a:lnTo>
                <a:lnTo>
                  <a:pt x="1013341" y="1493080"/>
                </a:lnTo>
                <a:lnTo>
                  <a:pt x="457199" y="1493080"/>
                </a:lnTo>
                <a:lnTo>
                  <a:pt x="457199" y="1721680"/>
                </a:lnTo>
                <a:lnTo>
                  <a:pt x="0" y="1264480"/>
                </a:lnTo>
                <a:lnTo>
                  <a:pt x="457199" y="807279"/>
                </a:lnTo>
                <a:lnTo>
                  <a:pt x="457199" y="1035879"/>
                </a:lnTo>
                <a:lnTo>
                  <a:pt x="1013341" y="1035879"/>
                </a:lnTo>
                <a:lnTo>
                  <a:pt x="1013341" y="457200"/>
                </a:lnTo>
                <a:lnTo>
                  <a:pt x="784741" y="457200"/>
                </a:lnTo>
                <a:lnTo>
                  <a:pt x="1241941" y="0"/>
                </a:lnTo>
                <a:lnTo>
                  <a:pt x="1699141" y="457200"/>
                </a:lnTo>
                <a:lnTo>
                  <a:pt x="1470541" y="457200"/>
                </a:lnTo>
                <a:lnTo>
                  <a:pt x="1470541" y="1035877"/>
                </a:lnTo>
                <a:lnTo>
                  <a:pt x="2026684" y="1035877"/>
                </a:lnTo>
                <a:lnTo>
                  <a:pt x="2026684" y="807277"/>
                </a:lnTo>
                <a:lnTo>
                  <a:pt x="2483884" y="1264478"/>
                </a:lnTo>
                <a:lnTo>
                  <a:pt x="2026684" y="1721678"/>
                </a:lnTo>
                <a:lnTo>
                  <a:pt x="2026684" y="1493078"/>
                </a:lnTo>
                <a:lnTo>
                  <a:pt x="1470541" y="1493078"/>
                </a:lnTo>
                <a:lnTo>
                  <a:pt x="1470541" y="2069711"/>
                </a:lnTo>
                <a:lnTo>
                  <a:pt x="1699141" y="2069711"/>
                </a:lnTo>
              </a:path>
            </a:pathLst>
          </a:custGeom>
          <a:solidFill>
            <a:schemeClr val="lt1"/>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ctr" fontAlgn="base" lvl="0">
              <a:spcBef>
                <a:spcPct val="0"/>
              </a:spcBef>
              <a:spcAft>
                <a:spcPct val="0"/>
              </a:spcAft>
              <a:buFontTx/>
              <a:buNone/>
            </a:pPr>
            <a:endParaRPr altLang="en-US" sz="1800" lang="zh-CN">
              <a:solidFill>
                <a:srgbClr val="FFFFFF"/>
              </a:solidFill>
            </a:endParaRPr>
          </a:p>
        </p:txBody>
      </p:sp>
      <p:sp>
        <p:nvSpPr>
          <p:cNvPr id="1048636" name="文本框 4"/>
          <p:cNvSpPr txBox="1"/>
          <p:nvPr/>
        </p:nvSpPr>
        <p:spPr>
          <a:xfrm rot="0">
            <a:off x="8572500" y="3487737"/>
            <a:ext cx="954087" cy="396240"/>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lvl="0"/>
            <a:r>
              <a:rPr altLang="en-US" b="1" sz="2000" lang="zh-CN">
                <a:latin typeface="微软雅黑" pitchFamily="34" charset="-122"/>
                <a:ea typeface="微软雅黑" pitchFamily="34" charset="-122"/>
              </a:rPr>
              <a:t>Text</a:t>
            </a:r>
          </a:p>
        </p:txBody>
      </p:sp>
      <p:sp>
        <p:nvSpPr>
          <p:cNvPr id="1048637" name="文本框 5"/>
          <p:cNvSpPr txBox="1"/>
          <p:nvPr/>
        </p:nvSpPr>
        <p:spPr>
          <a:xfrm rot="0">
            <a:off x="8572500" y="2252979"/>
            <a:ext cx="1353682" cy="332741"/>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lvl="0"/>
            <a:r>
              <a:rPr altLang="en-GB" b="1" sz="1800" lang="en-US">
                <a:solidFill>
                  <a:schemeClr val="lt1"/>
                </a:solidFill>
                <a:latin typeface="微软雅黑" pitchFamily="34" charset="-122"/>
                <a:ea typeface="微软雅黑" pitchFamily="34" charset="-122"/>
              </a:rPr>
              <a:t>Ginger</a:t>
            </a:r>
            <a:r>
              <a:rPr altLang="en-GB" b="1" sz="1800" lang="en-US">
                <a:solidFill>
                  <a:schemeClr val="lt1"/>
                </a:solidFill>
                <a:latin typeface="微软雅黑" pitchFamily="34" charset="-122"/>
                <a:ea typeface="微软雅黑" pitchFamily="34" charset="-122"/>
              </a:rPr>
              <a:t>i</a:t>
            </a:r>
            <a:r>
              <a:rPr altLang="en-GB" b="1" sz="1800" lang="en-US">
                <a:solidFill>
                  <a:schemeClr val="lt1"/>
                </a:solidFill>
                <a:latin typeface="微软雅黑" pitchFamily="34" charset="-122"/>
                <a:ea typeface="微软雅黑" pitchFamily="34" charset="-122"/>
              </a:rPr>
              <a:t>t</a:t>
            </a:r>
            <a:endParaRPr altLang="en-US" lang="zh-CN"/>
          </a:p>
        </p:txBody>
      </p:sp>
      <p:sp>
        <p:nvSpPr>
          <p:cNvPr id="1048638" name="文本框 6"/>
          <p:cNvSpPr txBox="1"/>
          <p:nvPr/>
        </p:nvSpPr>
        <p:spPr>
          <a:xfrm rot="0">
            <a:off x="8222696" y="4976812"/>
            <a:ext cx="1633396" cy="396241"/>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lvl="0"/>
            <a:r>
              <a:rPr altLang="en-GB" b="1" sz="2000" lang="en-US">
                <a:solidFill>
                  <a:schemeClr val="lt1"/>
                </a:solidFill>
                <a:latin typeface="微软雅黑" pitchFamily="34" charset="-122"/>
                <a:ea typeface="微软雅黑" pitchFamily="34" charset="-122"/>
              </a:rPr>
              <a:t>S</a:t>
            </a:r>
            <a:r>
              <a:rPr altLang="en-GB" b="1" sz="2000" lang="en-US">
                <a:solidFill>
                  <a:schemeClr val="lt1"/>
                </a:solidFill>
                <a:latin typeface="微软雅黑" pitchFamily="34" charset="-122"/>
                <a:ea typeface="微软雅黑" pitchFamily="34" charset="-122"/>
              </a:rPr>
              <a:t>t</a:t>
            </a:r>
            <a:r>
              <a:rPr altLang="en-GB" b="1" sz="2000" lang="en-US">
                <a:solidFill>
                  <a:schemeClr val="lt1"/>
                </a:solidFill>
                <a:latin typeface="微软雅黑" pitchFamily="34" charset="-122"/>
                <a:ea typeface="微软雅黑" pitchFamily="34" charset="-122"/>
              </a:rPr>
              <a:t>r</a:t>
            </a:r>
            <a:r>
              <a:rPr altLang="en-GB" b="1" sz="2000" lang="en-US">
                <a:solidFill>
                  <a:schemeClr val="lt1"/>
                </a:solidFill>
                <a:latin typeface="微软雅黑" pitchFamily="34" charset="-122"/>
                <a:ea typeface="微软雅黑" pitchFamily="34" charset="-122"/>
              </a:rPr>
              <a:t>e</a:t>
            </a:r>
            <a:r>
              <a:rPr altLang="en-GB" b="1" sz="2000" lang="en-US">
                <a:solidFill>
                  <a:schemeClr val="lt1"/>
                </a:solidFill>
                <a:latin typeface="微软雅黑" pitchFamily="34" charset="-122"/>
                <a:ea typeface="微软雅黑" pitchFamily="34" charset="-122"/>
              </a:rPr>
              <a:t>a</a:t>
            </a:r>
            <a:r>
              <a:rPr altLang="en-GB" b="1" sz="2000" lang="en-US">
                <a:solidFill>
                  <a:schemeClr val="lt1"/>
                </a:solidFill>
                <a:latin typeface="微软雅黑" pitchFamily="34" charset="-122"/>
                <a:ea typeface="微软雅黑" pitchFamily="34" charset="-122"/>
              </a:rPr>
              <a:t>m</a:t>
            </a:r>
            <a:r>
              <a:rPr altLang="en-GB" b="1" sz="2000" lang="en-US">
                <a:solidFill>
                  <a:schemeClr val="lt1"/>
                </a:solidFill>
                <a:latin typeface="微软雅黑" pitchFamily="34" charset="-122"/>
                <a:ea typeface="微软雅黑" pitchFamily="34" charset="-122"/>
              </a:rPr>
              <a:t>l</a:t>
            </a:r>
            <a:r>
              <a:rPr altLang="en-GB" b="1" sz="2000" lang="en-US">
                <a:solidFill>
                  <a:schemeClr val="lt1"/>
                </a:solidFill>
                <a:latin typeface="微软雅黑" pitchFamily="34" charset="-122"/>
                <a:ea typeface="微软雅黑" pitchFamily="34" charset="-122"/>
              </a:rPr>
              <a:t>i</a:t>
            </a:r>
            <a:r>
              <a:rPr altLang="en-GB" b="1" sz="2000" lang="en-US">
                <a:solidFill>
                  <a:schemeClr val="lt1"/>
                </a:solidFill>
                <a:latin typeface="微软雅黑" pitchFamily="34" charset="-122"/>
                <a:ea typeface="微软雅黑" pitchFamily="34" charset="-122"/>
              </a:rPr>
              <a:t>t</a:t>
            </a:r>
            <a:endParaRPr altLang="en-US" lang="zh-CN"/>
          </a:p>
        </p:txBody>
      </p:sp>
      <p:sp>
        <p:nvSpPr>
          <p:cNvPr id="1048639" name="文本框 7"/>
          <p:cNvSpPr txBox="1"/>
          <p:nvPr/>
        </p:nvSpPr>
        <p:spPr>
          <a:xfrm rot="0">
            <a:off x="9792637" y="3883976"/>
            <a:ext cx="1915200" cy="358141"/>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lvl="0"/>
            <a:r>
              <a:rPr altLang="en-GB" b="1" sz="1800" lang="en-US">
                <a:solidFill>
                  <a:schemeClr val="lt1"/>
                </a:solidFill>
                <a:latin typeface="微软雅黑" pitchFamily="34" charset="-122"/>
                <a:ea typeface="微软雅黑" pitchFamily="34" charset="-122"/>
              </a:rPr>
              <a:t>T</a:t>
            </a:r>
            <a:r>
              <a:rPr altLang="en-GB" b="1" sz="1800" lang="en-US">
                <a:solidFill>
                  <a:schemeClr val="lt1"/>
                </a:solidFill>
                <a:latin typeface="微软雅黑" pitchFamily="34" charset="-122"/>
                <a:ea typeface="微软雅黑" pitchFamily="34" charset="-122"/>
              </a:rPr>
              <a:t>e</a:t>
            </a:r>
            <a:r>
              <a:rPr altLang="en-GB" b="1" sz="1800" lang="en-US">
                <a:solidFill>
                  <a:schemeClr val="lt1"/>
                </a:solidFill>
                <a:latin typeface="微软雅黑" pitchFamily="34" charset="-122"/>
                <a:ea typeface="微软雅黑" pitchFamily="34" charset="-122"/>
              </a:rPr>
              <a:t>x</a:t>
            </a:r>
            <a:r>
              <a:rPr altLang="en-GB" b="1" sz="1800" lang="en-US">
                <a:solidFill>
                  <a:schemeClr val="lt1"/>
                </a:solidFill>
                <a:latin typeface="微软雅黑" pitchFamily="34" charset="-122"/>
                <a:ea typeface="微软雅黑" pitchFamily="34" charset="-122"/>
              </a:rPr>
              <a:t>t</a:t>
            </a:r>
            <a:r>
              <a:rPr altLang="en-GB" b="1" sz="1800" lang="en-US">
                <a:solidFill>
                  <a:schemeClr val="lt1"/>
                </a:solidFill>
                <a:latin typeface="微软雅黑" pitchFamily="34" charset="-122"/>
                <a:ea typeface="微软雅黑" pitchFamily="34" charset="-122"/>
              </a:rPr>
              <a:t>b</a:t>
            </a:r>
            <a:r>
              <a:rPr altLang="en-GB" b="1" sz="1800" lang="en-US">
                <a:solidFill>
                  <a:schemeClr val="lt1"/>
                </a:solidFill>
                <a:latin typeface="微软雅黑" pitchFamily="34" charset="-122"/>
                <a:ea typeface="微软雅黑" pitchFamily="34" charset="-122"/>
              </a:rPr>
              <a:t>l</a:t>
            </a:r>
            <a:r>
              <a:rPr altLang="en-GB" b="1" sz="1800" lang="en-US">
                <a:solidFill>
                  <a:schemeClr val="lt1"/>
                </a:solidFill>
                <a:latin typeface="微软雅黑" pitchFamily="34" charset="-122"/>
                <a:ea typeface="微软雅黑" pitchFamily="34" charset="-122"/>
              </a:rPr>
              <a:t>o</a:t>
            </a:r>
            <a:r>
              <a:rPr altLang="en-GB" b="1" sz="1800" lang="en-US">
                <a:solidFill>
                  <a:schemeClr val="lt1"/>
                </a:solidFill>
                <a:latin typeface="微软雅黑" pitchFamily="34" charset="-122"/>
                <a:ea typeface="微软雅黑" pitchFamily="34" charset="-122"/>
              </a:rPr>
              <a:t>b</a:t>
            </a:r>
            <a:endParaRPr altLang="en-US" lang="zh-CN"/>
          </a:p>
        </p:txBody>
      </p:sp>
      <p:sp>
        <p:nvSpPr>
          <p:cNvPr id="1048640" name="文本框 8"/>
          <p:cNvSpPr txBox="1"/>
          <p:nvPr/>
        </p:nvSpPr>
        <p:spPr>
          <a:xfrm rot="0">
            <a:off x="7031120" y="3519802"/>
            <a:ext cx="1600395" cy="396241"/>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lvl="0"/>
            <a:r>
              <a:rPr altLang="en-GB" b="1" sz="2000" lang="en-US">
                <a:solidFill>
                  <a:schemeClr val="lt1"/>
                </a:solidFill>
                <a:latin typeface="微软雅黑" pitchFamily="34" charset="-122"/>
                <a:ea typeface="微软雅黑" pitchFamily="34" charset="-122"/>
              </a:rPr>
              <a:t>T</a:t>
            </a:r>
            <a:r>
              <a:rPr altLang="en-GB" b="1" sz="2000" lang="en-US">
                <a:solidFill>
                  <a:schemeClr val="lt1"/>
                </a:solidFill>
                <a:latin typeface="微软雅黑" pitchFamily="34" charset="-122"/>
                <a:ea typeface="微软雅黑" pitchFamily="34" charset="-122"/>
              </a:rPr>
              <a:t>k</a:t>
            </a:r>
            <a:r>
              <a:rPr altLang="en-GB" b="1" sz="2000" lang="en-US">
                <a:solidFill>
                  <a:schemeClr val="lt1"/>
                </a:solidFill>
                <a:latin typeface="微软雅黑" pitchFamily="34" charset="-122"/>
                <a:ea typeface="微软雅黑" pitchFamily="34" charset="-122"/>
              </a:rPr>
              <a:t>i</a:t>
            </a:r>
            <a:r>
              <a:rPr altLang="en-GB" b="1" sz="2000" lang="en-US">
                <a:solidFill>
                  <a:schemeClr val="lt1"/>
                </a:solidFill>
                <a:latin typeface="微软雅黑" pitchFamily="34" charset="-122"/>
                <a:ea typeface="微软雅黑" pitchFamily="34" charset="-122"/>
              </a:rPr>
              <a:t>n</a:t>
            </a:r>
            <a:r>
              <a:rPr altLang="en-GB" b="1" sz="2000" lang="en-US">
                <a:solidFill>
                  <a:schemeClr val="lt1"/>
                </a:solidFill>
                <a:latin typeface="微软雅黑" pitchFamily="34" charset="-122"/>
                <a:ea typeface="微软雅黑" pitchFamily="34" charset="-122"/>
              </a:rPr>
              <a:t>t</a:t>
            </a:r>
            <a:r>
              <a:rPr altLang="en-GB" b="1" sz="2000" lang="en-US">
                <a:solidFill>
                  <a:schemeClr val="lt1"/>
                </a:solidFill>
                <a:latin typeface="微软雅黑" pitchFamily="34" charset="-122"/>
                <a:ea typeface="微软雅黑" pitchFamily="34" charset="-122"/>
              </a:rPr>
              <a:t>e</a:t>
            </a:r>
            <a:r>
              <a:rPr altLang="en-GB" b="1" sz="2000" lang="en-US">
                <a:solidFill>
                  <a:schemeClr val="lt1"/>
                </a:solidFill>
                <a:latin typeface="微软雅黑" pitchFamily="34" charset="-122"/>
                <a:ea typeface="微软雅黑" pitchFamily="34" charset="-122"/>
              </a:rPr>
              <a:t>r</a:t>
            </a:r>
            <a:endParaRPr altLang="en-US" lang="zh-CN"/>
          </a:p>
        </p:txBody>
      </p:sp>
      <p:sp>
        <p:nvSpPr>
          <p:cNvPr id="1048641" name="椭圆 15"/>
          <p:cNvSpPr/>
          <p:nvPr/>
        </p:nvSpPr>
        <p:spPr>
          <a:xfrm rot="0">
            <a:off x="1204912" y="1976437"/>
            <a:ext cx="441325" cy="442912"/>
          </a:xfrm>
          <a:prstGeom prst="ellipse"/>
          <a:solidFill>
            <a:schemeClr val="lt1">
              <a:alpha val="28000"/>
            </a:schemeClr>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ctr" fontAlgn="base" lvl="0">
              <a:spcBef>
                <a:spcPct val="0"/>
              </a:spcBef>
              <a:spcAft>
                <a:spcPct val="0"/>
              </a:spcAft>
              <a:buFontTx/>
              <a:buNone/>
            </a:pPr>
            <a:r>
              <a:rPr altLang="zh-CN" sz="1800" lang="en-US">
                <a:solidFill>
                  <a:srgbClr val="FFFFFF"/>
                </a:solidFill>
                <a:ea typeface="宋体" pitchFamily="2" charset="-122"/>
                <a:sym typeface="宋体" pitchFamily="2" charset="-122"/>
              </a:rPr>
              <a:t>1</a:t>
            </a:r>
          </a:p>
        </p:txBody>
      </p:sp>
      <p:grpSp>
        <p:nvGrpSpPr>
          <p:cNvPr id="56" name=""/>
          <p:cNvGrpSpPr/>
          <p:nvPr/>
        </p:nvGrpSpPr>
        <p:grpSpPr>
          <a:xfrm rot="0">
            <a:off x="1846261" y="1427436"/>
            <a:ext cx="4896567" cy="1050961"/>
            <a:chOff x="7173747" y="1044508"/>
            <a:chExt cx="4249813" cy="910898"/>
          </a:xfrm>
        </p:grpSpPr>
        <p:sp>
          <p:nvSpPr>
            <p:cNvPr id="1048642" name="矩形 17"/>
            <p:cNvSpPr/>
            <p:nvPr/>
          </p:nvSpPr>
          <p:spPr>
            <a:xfrm rot="0">
              <a:off x="7173747" y="1413840"/>
              <a:ext cx="4249813" cy="541566"/>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just" lvl="0"/>
              <a:r>
                <a:rPr altLang="en-GB" sz="1800" lang="en-US">
                  <a:solidFill>
                    <a:srgbClr val="FFFFFF"/>
                  </a:solidFill>
                </a:rPr>
                <a:t>Correcting spelling and grammar mistakes based on the context of complete sentences. </a:t>
              </a:r>
              <a:endParaRPr altLang="en-US" lang="zh-CN">
                <a:solidFill>
                  <a:srgbClr val="FFFFFF"/>
                </a:solidFill>
              </a:endParaRPr>
            </a:p>
          </p:txBody>
        </p:sp>
        <p:sp>
          <p:nvSpPr>
            <p:cNvPr id="1048643" name="文本框 18"/>
            <p:cNvSpPr txBox="1"/>
            <p:nvPr/>
          </p:nvSpPr>
          <p:spPr>
            <a:xfrm rot="0">
              <a:off x="7173747" y="1044508"/>
              <a:ext cx="1513232" cy="288397"/>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lvl="0"/>
              <a:r>
                <a:rPr altLang="en-GB" b="1" sz="1800" lang="en-US">
                  <a:solidFill>
                    <a:schemeClr val="lt1"/>
                  </a:solidFill>
                  <a:latin typeface="微软雅黑" pitchFamily="34" charset="-122"/>
                  <a:ea typeface="微软雅黑" pitchFamily="34" charset="-122"/>
                </a:rPr>
                <a:t>G</a:t>
              </a:r>
              <a:r>
                <a:rPr altLang="en-GB" b="1" sz="1800" lang="en-US">
                  <a:solidFill>
                    <a:schemeClr val="lt1"/>
                  </a:solidFill>
                  <a:latin typeface="微软雅黑" pitchFamily="34" charset="-122"/>
                  <a:ea typeface="微软雅黑" pitchFamily="34" charset="-122"/>
                </a:rPr>
                <a:t>i</a:t>
              </a:r>
              <a:r>
                <a:rPr altLang="en-GB" b="1" sz="1800" lang="en-US">
                  <a:solidFill>
                    <a:schemeClr val="lt1"/>
                  </a:solidFill>
                  <a:latin typeface="微软雅黑" pitchFamily="34" charset="-122"/>
                  <a:ea typeface="微软雅黑" pitchFamily="34" charset="-122"/>
                </a:rPr>
                <a:t>n</a:t>
              </a:r>
              <a:r>
                <a:rPr altLang="en-GB" b="1" sz="1800" lang="en-US">
                  <a:solidFill>
                    <a:schemeClr val="lt1"/>
                  </a:solidFill>
                  <a:latin typeface="微软雅黑" pitchFamily="34" charset="-122"/>
                  <a:ea typeface="微软雅黑" pitchFamily="34" charset="-122"/>
                </a:rPr>
                <a:t>g</a:t>
              </a:r>
              <a:r>
                <a:rPr altLang="en-GB" b="1" sz="1800" lang="en-US">
                  <a:solidFill>
                    <a:schemeClr val="lt1"/>
                  </a:solidFill>
                  <a:latin typeface="微软雅黑" pitchFamily="34" charset="-122"/>
                  <a:ea typeface="微软雅黑" pitchFamily="34" charset="-122"/>
                </a:rPr>
                <a:t>e</a:t>
              </a:r>
              <a:r>
                <a:rPr altLang="en-GB" b="1" sz="1800" lang="en-US">
                  <a:solidFill>
                    <a:schemeClr val="lt1"/>
                  </a:solidFill>
                  <a:latin typeface="微软雅黑" pitchFamily="34" charset="-122"/>
                  <a:ea typeface="微软雅黑" pitchFamily="34" charset="-122"/>
                </a:rPr>
                <a:t>r</a:t>
              </a:r>
              <a:r>
                <a:rPr altLang="en-GB" b="1" sz="1800" lang="en-US">
                  <a:solidFill>
                    <a:schemeClr val="lt1"/>
                  </a:solidFill>
                  <a:latin typeface="微软雅黑" pitchFamily="34" charset="-122"/>
                  <a:ea typeface="微软雅黑" pitchFamily="34" charset="-122"/>
                </a:rPr>
                <a:t>i</a:t>
              </a:r>
              <a:r>
                <a:rPr altLang="en-GB" b="1" sz="1800" lang="en-US">
                  <a:solidFill>
                    <a:schemeClr val="lt1"/>
                  </a:solidFill>
                  <a:latin typeface="微软雅黑" pitchFamily="34" charset="-122"/>
                  <a:ea typeface="微软雅黑" pitchFamily="34" charset="-122"/>
                </a:rPr>
                <a:t>t</a:t>
              </a:r>
              <a:endParaRPr altLang="en-US" lang="zh-CN"/>
            </a:p>
          </p:txBody>
        </p:sp>
      </p:grpSp>
      <p:sp>
        <p:nvSpPr>
          <p:cNvPr id="1048644" name="椭圆 20"/>
          <p:cNvSpPr/>
          <p:nvPr/>
        </p:nvSpPr>
        <p:spPr>
          <a:xfrm rot="0">
            <a:off x="1204912" y="2946400"/>
            <a:ext cx="441325" cy="442912"/>
          </a:xfrm>
          <a:prstGeom prst="ellipse"/>
          <a:solidFill>
            <a:schemeClr val="lt1">
              <a:alpha val="28000"/>
            </a:schemeClr>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ctr" fontAlgn="base" lvl="0">
              <a:spcBef>
                <a:spcPct val="0"/>
              </a:spcBef>
              <a:spcAft>
                <a:spcPct val="0"/>
              </a:spcAft>
              <a:buFontTx/>
              <a:buNone/>
            </a:pPr>
            <a:r>
              <a:rPr altLang="zh-CN" sz="1800" lang="en-US">
                <a:solidFill>
                  <a:srgbClr val="FFFFFF"/>
                </a:solidFill>
                <a:ea typeface="宋体" pitchFamily="2" charset="-122"/>
                <a:sym typeface="宋体" pitchFamily="2" charset="-122"/>
              </a:rPr>
              <a:t>2</a:t>
            </a:r>
          </a:p>
        </p:txBody>
      </p:sp>
      <p:grpSp>
        <p:nvGrpSpPr>
          <p:cNvPr id="57" name=""/>
          <p:cNvGrpSpPr/>
          <p:nvPr/>
        </p:nvGrpSpPr>
        <p:grpSpPr>
          <a:xfrm rot="0">
            <a:off x="1755775" y="2692400"/>
            <a:ext cx="4249737" cy="942556"/>
            <a:chOff x="7173747" y="1044508"/>
            <a:chExt cx="4249813" cy="944642"/>
          </a:xfrm>
        </p:grpSpPr>
        <p:sp>
          <p:nvSpPr>
            <p:cNvPr id="1048645" name="矩形 22"/>
            <p:cNvSpPr/>
            <p:nvPr/>
          </p:nvSpPr>
          <p:spPr>
            <a:xfrm rot="0">
              <a:off x="7173747" y="1413840"/>
              <a:ext cx="4249813" cy="575310"/>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just" lvl="0"/>
              <a:r>
                <a:rPr altLang="en-GB" sz="1600" lang="en-US">
                  <a:solidFill>
                    <a:schemeClr val="lt1"/>
                  </a:solidFill>
                  <a:latin typeface="微软雅黑" pitchFamily="34" charset="-122"/>
                  <a:ea typeface="微软雅黑" pitchFamily="34" charset="-122"/>
                </a:rPr>
                <a:t>Streamlit lets you turn data scripts into shareable web apps in minutes</a:t>
              </a:r>
              <a:r>
                <a:rPr altLang="en-GB" sz="1600" lang="en-US">
                  <a:solidFill>
                    <a:schemeClr val="lt1"/>
                  </a:solidFill>
                  <a:latin typeface="微软雅黑" pitchFamily="34" charset="-122"/>
                  <a:ea typeface="微软雅黑" pitchFamily="34" charset="-122"/>
                </a:rPr>
                <a:t> </a:t>
              </a:r>
              <a:endParaRPr altLang="en-US" lang="zh-CN"/>
            </a:p>
          </p:txBody>
        </p:sp>
        <p:sp>
          <p:nvSpPr>
            <p:cNvPr id="1048646" name="文本框 23"/>
            <p:cNvSpPr txBox="1"/>
            <p:nvPr/>
          </p:nvSpPr>
          <p:spPr>
            <a:xfrm rot="0">
              <a:off x="7173747" y="1044508"/>
              <a:ext cx="1881538" cy="448029"/>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lvl="0"/>
              <a:r>
                <a:rPr altLang="en-GB" b="1" sz="2400" lang="en-US">
                  <a:solidFill>
                    <a:schemeClr val="lt1"/>
                  </a:solidFill>
                  <a:latin typeface="微软雅黑" pitchFamily="34" charset="-122"/>
                  <a:ea typeface="微软雅黑" pitchFamily="34" charset="-122"/>
                </a:rPr>
                <a:t>S</a:t>
              </a:r>
              <a:r>
                <a:rPr altLang="en-GB" b="1" sz="2400" lang="en-US">
                  <a:solidFill>
                    <a:schemeClr val="lt1"/>
                  </a:solidFill>
                  <a:latin typeface="微软雅黑" pitchFamily="34" charset="-122"/>
                  <a:ea typeface="微软雅黑" pitchFamily="34" charset="-122"/>
                </a:rPr>
                <a:t>t</a:t>
              </a:r>
              <a:r>
                <a:rPr altLang="en-GB" b="1" sz="2400" lang="en-US">
                  <a:solidFill>
                    <a:schemeClr val="lt1"/>
                  </a:solidFill>
                  <a:latin typeface="微软雅黑" pitchFamily="34" charset="-122"/>
                  <a:ea typeface="微软雅黑" pitchFamily="34" charset="-122"/>
                </a:rPr>
                <a:t>r</a:t>
              </a:r>
              <a:r>
                <a:rPr altLang="en-GB" b="1" sz="2400" lang="en-US">
                  <a:solidFill>
                    <a:schemeClr val="lt1"/>
                  </a:solidFill>
                  <a:latin typeface="微软雅黑" pitchFamily="34" charset="-122"/>
                  <a:ea typeface="微软雅黑" pitchFamily="34" charset="-122"/>
                </a:rPr>
                <a:t>e</a:t>
              </a:r>
              <a:r>
                <a:rPr altLang="en-GB" b="1" sz="2400" lang="en-US">
                  <a:solidFill>
                    <a:schemeClr val="lt1"/>
                  </a:solidFill>
                  <a:latin typeface="微软雅黑" pitchFamily="34" charset="-122"/>
                  <a:ea typeface="微软雅黑" pitchFamily="34" charset="-122"/>
                </a:rPr>
                <a:t>a</a:t>
              </a:r>
              <a:r>
                <a:rPr altLang="en-GB" b="1" sz="2400" lang="en-US">
                  <a:solidFill>
                    <a:schemeClr val="lt1"/>
                  </a:solidFill>
                  <a:latin typeface="微软雅黑" pitchFamily="34" charset="-122"/>
                  <a:ea typeface="微软雅黑" pitchFamily="34" charset="-122"/>
                </a:rPr>
                <a:t>m</a:t>
              </a:r>
              <a:r>
                <a:rPr altLang="en-GB" b="1" sz="2400" lang="en-US">
                  <a:solidFill>
                    <a:schemeClr val="lt1"/>
                  </a:solidFill>
                  <a:latin typeface="微软雅黑" pitchFamily="34" charset="-122"/>
                  <a:ea typeface="微软雅黑" pitchFamily="34" charset="-122"/>
                </a:rPr>
                <a:t>l</a:t>
              </a:r>
              <a:r>
                <a:rPr altLang="en-GB" b="1" sz="2400" lang="en-US">
                  <a:solidFill>
                    <a:schemeClr val="lt1"/>
                  </a:solidFill>
                  <a:latin typeface="微软雅黑" pitchFamily="34" charset="-122"/>
                  <a:ea typeface="微软雅黑" pitchFamily="34" charset="-122"/>
                </a:rPr>
                <a:t>i</a:t>
              </a:r>
              <a:r>
                <a:rPr altLang="en-GB" b="1" sz="2400" lang="en-US">
                  <a:solidFill>
                    <a:schemeClr val="lt1"/>
                  </a:solidFill>
                  <a:latin typeface="微软雅黑" pitchFamily="34" charset="-122"/>
                  <a:ea typeface="微软雅黑" pitchFamily="34" charset="-122"/>
                </a:rPr>
                <a:t>t</a:t>
              </a:r>
              <a:endParaRPr altLang="en-US" lang="zh-CN"/>
            </a:p>
          </p:txBody>
        </p:sp>
      </p:grpSp>
      <p:sp>
        <p:nvSpPr>
          <p:cNvPr id="1048647" name="椭圆 25"/>
          <p:cNvSpPr/>
          <p:nvPr/>
        </p:nvSpPr>
        <p:spPr>
          <a:xfrm rot="0">
            <a:off x="1204912" y="3949700"/>
            <a:ext cx="441325" cy="442912"/>
          </a:xfrm>
          <a:prstGeom prst="ellipse"/>
          <a:solidFill>
            <a:schemeClr val="lt1">
              <a:alpha val="28000"/>
            </a:schemeClr>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ctr" fontAlgn="base" lvl="0">
              <a:spcBef>
                <a:spcPct val="0"/>
              </a:spcBef>
              <a:spcAft>
                <a:spcPct val="0"/>
              </a:spcAft>
              <a:buFontTx/>
              <a:buNone/>
            </a:pPr>
            <a:r>
              <a:rPr altLang="zh-CN" sz="1800" lang="en-US">
                <a:solidFill>
                  <a:srgbClr val="FFFFFF"/>
                </a:solidFill>
                <a:ea typeface="宋体" pitchFamily="2" charset="-122"/>
                <a:sym typeface="宋体" pitchFamily="2" charset="-122"/>
              </a:rPr>
              <a:t>3</a:t>
            </a:r>
          </a:p>
        </p:txBody>
      </p:sp>
      <p:grpSp>
        <p:nvGrpSpPr>
          <p:cNvPr id="58" name=""/>
          <p:cNvGrpSpPr/>
          <p:nvPr/>
        </p:nvGrpSpPr>
        <p:grpSpPr>
          <a:xfrm rot="0">
            <a:off x="1755775" y="3697287"/>
            <a:ext cx="4249737" cy="726656"/>
            <a:chOff x="7173747" y="1044508"/>
            <a:chExt cx="4249813" cy="728265"/>
          </a:xfrm>
        </p:grpSpPr>
        <p:sp>
          <p:nvSpPr>
            <p:cNvPr id="1048648" name="矩形 27"/>
            <p:cNvSpPr/>
            <p:nvPr/>
          </p:nvSpPr>
          <p:spPr>
            <a:xfrm rot="0">
              <a:off x="7173747" y="1413840"/>
              <a:ext cx="4249813" cy="358933"/>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just" lvl="0"/>
              <a:r>
                <a:rPr altLang="en-GB" sz="1800" lang="en-US">
                  <a:solidFill>
                    <a:schemeClr val="lt1"/>
                  </a:solidFill>
                  <a:latin typeface="微软雅黑" pitchFamily="34" charset="-122"/>
                  <a:ea typeface="微软雅黑" pitchFamily="34" charset="-122"/>
                </a:rPr>
                <a:t>library for processing textual data.</a:t>
              </a:r>
              <a:r>
                <a:rPr altLang="en-GB" sz="1800" lang="en-US">
                  <a:solidFill>
                    <a:schemeClr val="lt1"/>
                  </a:solidFill>
                  <a:latin typeface="微软雅黑" pitchFamily="34" charset="-122"/>
                  <a:ea typeface="微软雅黑" pitchFamily="34" charset="-122"/>
                </a:rPr>
                <a:t> </a:t>
              </a:r>
              <a:endParaRPr altLang="en-US" lang="zh-CN"/>
            </a:p>
          </p:txBody>
        </p:sp>
        <p:sp>
          <p:nvSpPr>
            <p:cNvPr id="1048649" name="文本框 28"/>
            <p:cNvSpPr txBox="1"/>
            <p:nvPr/>
          </p:nvSpPr>
          <p:spPr>
            <a:xfrm rot="0">
              <a:off x="7173747" y="1044508"/>
              <a:ext cx="1644679" cy="397117"/>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lvl="0"/>
              <a:r>
                <a:rPr altLang="en-GB" b="1" sz="2000" lang="en-US">
                  <a:solidFill>
                    <a:schemeClr val="lt1"/>
                  </a:solidFill>
                  <a:latin typeface="微软雅黑" pitchFamily="34" charset="-122"/>
                  <a:ea typeface="微软雅黑" pitchFamily="34" charset="-122"/>
                </a:rPr>
                <a:t>T</a:t>
              </a:r>
              <a:r>
                <a:rPr altLang="en-GB" b="1" sz="2000" lang="en-US">
                  <a:solidFill>
                    <a:schemeClr val="lt1"/>
                  </a:solidFill>
                  <a:latin typeface="微软雅黑" pitchFamily="34" charset="-122"/>
                  <a:ea typeface="微软雅黑" pitchFamily="34" charset="-122"/>
                </a:rPr>
                <a:t>e</a:t>
              </a:r>
              <a:r>
                <a:rPr altLang="en-GB" b="1" sz="2000" lang="en-US">
                  <a:solidFill>
                    <a:schemeClr val="lt1"/>
                  </a:solidFill>
                  <a:latin typeface="微软雅黑" pitchFamily="34" charset="-122"/>
                  <a:ea typeface="微软雅黑" pitchFamily="34" charset="-122"/>
                </a:rPr>
                <a:t>x</a:t>
              </a:r>
              <a:r>
                <a:rPr altLang="en-GB" b="1" sz="2000" lang="en-US">
                  <a:solidFill>
                    <a:schemeClr val="lt1"/>
                  </a:solidFill>
                  <a:latin typeface="微软雅黑" pitchFamily="34" charset="-122"/>
                  <a:ea typeface="微软雅黑" pitchFamily="34" charset="-122"/>
                </a:rPr>
                <a:t>t</a:t>
              </a:r>
              <a:r>
                <a:rPr altLang="en-GB" b="1" sz="2000" lang="en-US">
                  <a:solidFill>
                    <a:schemeClr val="lt1"/>
                  </a:solidFill>
                  <a:latin typeface="微软雅黑" pitchFamily="34" charset="-122"/>
                  <a:ea typeface="微软雅黑" pitchFamily="34" charset="-122"/>
                </a:rPr>
                <a:t>b</a:t>
              </a:r>
              <a:r>
                <a:rPr altLang="en-GB" b="1" sz="2000" lang="en-US">
                  <a:solidFill>
                    <a:schemeClr val="lt1"/>
                  </a:solidFill>
                  <a:latin typeface="微软雅黑" pitchFamily="34" charset="-122"/>
                  <a:ea typeface="微软雅黑" pitchFamily="34" charset="-122"/>
                </a:rPr>
                <a:t>l</a:t>
              </a:r>
              <a:r>
                <a:rPr altLang="en-GB" b="1" sz="2000" lang="en-US">
                  <a:solidFill>
                    <a:schemeClr val="lt1"/>
                  </a:solidFill>
                  <a:latin typeface="微软雅黑" pitchFamily="34" charset="-122"/>
                  <a:ea typeface="微软雅黑" pitchFamily="34" charset="-122"/>
                </a:rPr>
                <a:t>o</a:t>
              </a:r>
              <a:r>
                <a:rPr altLang="en-GB" b="1" sz="2000" lang="en-US">
                  <a:solidFill>
                    <a:schemeClr val="lt1"/>
                  </a:solidFill>
                  <a:latin typeface="微软雅黑" pitchFamily="34" charset="-122"/>
                  <a:ea typeface="微软雅黑" pitchFamily="34" charset="-122"/>
                </a:rPr>
                <a:t>b</a:t>
              </a:r>
              <a:endParaRPr altLang="en-US" lang="zh-CN"/>
            </a:p>
          </p:txBody>
        </p:sp>
      </p:grpSp>
      <p:sp>
        <p:nvSpPr>
          <p:cNvPr id="1048650" name="椭圆 30"/>
          <p:cNvSpPr/>
          <p:nvPr/>
        </p:nvSpPr>
        <p:spPr>
          <a:xfrm rot="0">
            <a:off x="1204912" y="4965700"/>
            <a:ext cx="441325" cy="442912"/>
          </a:xfrm>
          <a:prstGeom prst="ellipse"/>
          <a:solidFill>
            <a:schemeClr val="lt1">
              <a:alpha val="28000"/>
            </a:schemeClr>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ctr" fontAlgn="base" lvl="0">
              <a:spcBef>
                <a:spcPct val="0"/>
              </a:spcBef>
              <a:spcAft>
                <a:spcPct val="0"/>
              </a:spcAft>
              <a:buFontTx/>
              <a:buNone/>
            </a:pPr>
            <a:r>
              <a:rPr altLang="zh-CN" sz="1800" lang="en-US">
                <a:solidFill>
                  <a:srgbClr val="FFFFFF"/>
                </a:solidFill>
                <a:ea typeface="宋体" pitchFamily="2" charset="-122"/>
                <a:sym typeface="宋体" pitchFamily="2" charset="-122"/>
              </a:rPr>
              <a:t>4</a:t>
            </a:r>
          </a:p>
        </p:txBody>
      </p:sp>
      <p:grpSp>
        <p:nvGrpSpPr>
          <p:cNvPr id="59" name=""/>
          <p:cNvGrpSpPr/>
          <p:nvPr/>
        </p:nvGrpSpPr>
        <p:grpSpPr>
          <a:xfrm rot="0">
            <a:off x="1755774" y="4711700"/>
            <a:ext cx="4941503" cy="1245372"/>
            <a:chOff x="7173747" y="1044508"/>
            <a:chExt cx="4249813" cy="1069584"/>
          </a:xfrm>
        </p:grpSpPr>
        <p:sp>
          <p:nvSpPr>
            <p:cNvPr id="1048651" name="矩形 32"/>
            <p:cNvSpPr/>
            <p:nvPr/>
          </p:nvSpPr>
          <p:spPr>
            <a:xfrm rot="0">
              <a:off x="7173747" y="1413840"/>
              <a:ext cx="4249813" cy="700252"/>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algn="just" lvl="0"/>
              <a:r>
                <a:rPr altLang="en-GB" sz="1600" lang="en-US">
                  <a:solidFill>
                    <a:schemeClr val="lt1"/>
                  </a:solidFill>
                  <a:latin typeface="微软雅黑" pitchFamily="34" charset="-122"/>
                  <a:ea typeface="微软雅黑" pitchFamily="34" charset="-122"/>
                </a:rPr>
                <a:t>Tkinter is the standard GUI library for Python. Python when combined with Tkinter provides a fast and easy way to create GUI applications.</a:t>
              </a:r>
              <a:r>
                <a:rPr altLang="en-GB" sz="1600" lang="en-US">
                  <a:solidFill>
                    <a:schemeClr val="lt1"/>
                  </a:solidFill>
                  <a:latin typeface="微软雅黑" pitchFamily="34" charset="-122"/>
                  <a:ea typeface="微软雅黑" pitchFamily="34" charset="-122"/>
                </a:rPr>
                <a:t> </a:t>
              </a:r>
              <a:endParaRPr altLang="en-US" lang="zh-CN"/>
            </a:p>
          </p:txBody>
        </p:sp>
        <p:sp>
          <p:nvSpPr>
            <p:cNvPr id="1048652" name="文本框 33"/>
            <p:cNvSpPr txBox="1"/>
            <p:nvPr/>
          </p:nvSpPr>
          <p:spPr>
            <a:xfrm rot="0">
              <a:off x="7173747" y="1044508"/>
              <a:ext cx="1644679" cy="383939"/>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Calibri" pitchFamily="34" charset="0"/>
                  <a:ea typeface="宋体" pitchFamily="2" charset="-122"/>
                </a:defRPr>
              </a:lvl5pPr>
            </a:lstStyle>
            <a:p>
              <a:pPr lvl="0"/>
              <a:r>
                <a:rPr altLang="en-GB" b="1" sz="2400" lang="en-US">
                  <a:solidFill>
                    <a:schemeClr val="lt1"/>
                  </a:solidFill>
                  <a:latin typeface="微软雅黑" pitchFamily="34" charset="-122"/>
                  <a:ea typeface="微软雅黑" pitchFamily="34" charset="-122"/>
                </a:rPr>
                <a:t>T</a:t>
              </a:r>
              <a:r>
                <a:rPr altLang="en-GB" b="1" sz="2400" lang="en-US">
                  <a:solidFill>
                    <a:schemeClr val="lt1"/>
                  </a:solidFill>
                  <a:latin typeface="微软雅黑" pitchFamily="34" charset="-122"/>
                  <a:ea typeface="微软雅黑" pitchFamily="34" charset="-122"/>
                </a:rPr>
                <a:t>k</a:t>
              </a:r>
              <a:r>
                <a:rPr altLang="en-GB" b="1" sz="2400" lang="en-US">
                  <a:solidFill>
                    <a:schemeClr val="lt1"/>
                  </a:solidFill>
                  <a:latin typeface="微软雅黑" pitchFamily="34" charset="-122"/>
                  <a:ea typeface="微软雅黑" pitchFamily="34" charset="-122"/>
                </a:rPr>
                <a:t>i</a:t>
              </a:r>
              <a:r>
                <a:rPr altLang="en-GB" b="1" sz="2400" lang="en-US">
                  <a:solidFill>
                    <a:schemeClr val="lt1"/>
                  </a:solidFill>
                  <a:latin typeface="微软雅黑" pitchFamily="34" charset="-122"/>
                  <a:ea typeface="微软雅黑" pitchFamily="34" charset="-122"/>
                </a:rPr>
                <a:t>n</a:t>
              </a:r>
              <a:r>
                <a:rPr altLang="en-GB" b="1" sz="2400" lang="en-US">
                  <a:solidFill>
                    <a:schemeClr val="lt1"/>
                  </a:solidFill>
                  <a:latin typeface="微软雅黑" pitchFamily="34" charset="-122"/>
                  <a:ea typeface="微软雅黑" pitchFamily="34" charset="-122"/>
                </a:rPr>
                <a:t>t</a:t>
              </a:r>
              <a:r>
                <a:rPr altLang="en-GB" b="1" sz="2400" lang="en-US">
                  <a:solidFill>
                    <a:schemeClr val="lt1"/>
                  </a:solidFill>
                  <a:latin typeface="微软雅黑" pitchFamily="34" charset="-122"/>
                  <a:ea typeface="微软雅黑" pitchFamily="34" charset="-122"/>
                </a:rPr>
                <a:t>e</a:t>
              </a:r>
              <a:r>
                <a:rPr altLang="en-GB" b="1" sz="2400" lang="en-US">
                  <a:solidFill>
                    <a:schemeClr val="lt1"/>
                  </a:solidFill>
                  <a:latin typeface="微软雅黑" pitchFamily="34" charset="-122"/>
                  <a:ea typeface="微软雅黑" pitchFamily="34" charset="-122"/>
                </a:rPr>
                <a:t>r</a:t>
              </a:r>
              <a:endParaRPr altLang="en-US" lang="zh-CN"/>
            </a:p>
          </p:txBody>
        </p:sp>
      </p:grpSp>
    </p:spTree>
  </p:cSld>
  <p:clrMapOvr>
    <a:masterClrMapping/>
  </p:clrMapOvr>
  <p:transition spd="slow" advClick="1">
    <p:wipe dir="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53" name=""/>
          <p:cNvSpPr>
            <a:spLocks noGrp="1"/>
          </p:cNvSpPr>
          <p:nvPr>
            <p:ph type="title"/>
          </p:nvPr>
        </p:nvSpPr>
        <p:spPr/>
        <p:txBody>
          <a:bodyPr/>
          <a:p>
            <a:r>
              <a:rPr altLang="en-GB" lang="en-US"/>
              <a:t>Check spelling of a word using Python</a:t>
            </a:r>
            <a:endParaRPr lang="en-GB"/>
          </a:p>
        </p:txBody>
      </p:sp>
      <p:sp>
        <p:nvSpPr>
          <p:cNvPr id="1048654" name=""/>
          <p:cNvSpPr>
            <a:spLocks noGrp="1"/>
          </p:cNvSpPr>
          <p:nvPr>
            <p:ph type="body" sz="half" idx="2"/>
          </p:nvPr>
        </p:nvSpPr>
        <p:spPr>
          <a:xfrm>
            <a:off x="4090649" y="3259242"/>
            <a:ext cx="3845766" cy="339513"/>
          </a:xfrm>
        </p:spPr>
        <p:txBody>
          <a:bodyPr/>
          <a:p>
            <a:r>
              <a:rPr lang="en-GB"/>
              <a:t>Check spelling of a word using Python</a:t>
            </a:r>
            <a:endParaRPr lang="en-GB"/>
          </a:p>
        </p:txBody>
      </p:sp>
      <p:pic>
        <p:nvPicPr>
          <p:cNvPr id="2097169" name=""/>
          <p:cNvPicPr>
            <a:picLocks/>
          </p:cNvPicPr>
          <p:nvPr>
            <p:ph type="pic" idx="1"/>
          </p:nvPr>
        </p:nvPicPr>
        <p:blipFill>
          <a:blip xmlns:r="http://schemas.openxmlformats.org/officeDocument/2006/relationships" r:embed="rId1"/>
          <a:srcRect l="0" t="33377" r="44" b="55759"/>
          <a:stretch>
            <a:fillRect/>
          </a:stretch>
        </p:blipFill>
        <p:spPr>
          <a:xfrm>
            <a:off x="3011247" y="2057399"/>
            <a:ext cx="6792094" cy="1131014"/>
          </a:xfrm>
          <a:prstGeom prst="rect"/>
        </p:spPr>
      </p:pic>
      <p:pic>
        <p:nvPicPr>
          <p:cNvPr id="2097170" name=""/>
          <p:cNvPicPr>
            <a:picLocks/>
          </p:cNvPicPr>
          <p:nvPr/>
        </p:nvPicPr>
        <p:blipFill>
          <a:blip xmlns:r="http://schemas.openxmlformats.org/officeDocument/2006/relationships" r:embed="rId2"/>
          <a:srcRect l="0" t="32788" r="44" b="55857"/>
          <a:stretch>
            <a:fillRect/>
          </a:stretch>
        </p:blipFill>
        <p:spPr>
          <a:xfrm flipV="0">
            <a:off x="2581955" y="3579085"/>
            <a:ext cx="7395890" cy="1241183"/>
          </a:xfrm>
          <a:prstGeom prst="rect"/>
        </p:spPr>
      </p:pic>
      <p:sp>
        <p:nvSpPr>
          <p:cNvPr id="1048655" name=""/>
          <p:cNvSpPr txBox="1"/>
          <p:nvPr/>
        </p:nvSpPr>
        <p:spPr>
          <a:xfrm>
            <a:off x="4090648" y="4814696"/>
            <a:ext cx="6732477" cy="396241"/>
          </a:xfrm>
          <a:prstGeom prst="rect"/>
        </p:spPr>
        <p:txBody>
          <a:bodyPr rtlCol="0" wrap="square">
            <a:spAutoFit/>
          </a:bodyPr>
          <a:p>
            <a:r>
              <a:rPr altLang="en-GB" sz="2000" lang="en-US">
                <a:solidFill>
                  <a:srgbClr val="000000"/>
                </a:solidFill>
              </a:rPr>
              <a:t>Define a word to check spelling</a:t>
            </a:r>
            <a:endParaRPr sz="2800" lang="en-GB">
              <a:solidFill>
                <a:srgbClr val="000000"/>
              </a:solidFill>
            </a:endParaRPr>
          </a:p>
        </p:txBody>
      </p:sp>
      <p:pic>
        <p:nvPicPr>
          <p:cNvPr id="2097171" name=""/>
          <p:cNvPicPr>
            <a:picLocks/>
          </p:cNvPicPr>
          <p:nvPr/>
        </p:nvPicPr>
        <p:blipFill>
          <a:blip xmlns:r="http://schemas.openxmlformats.org/officeDocument/2006/relationships" r:embed="rId3"/>
          <a:srcRect l="0" t="35537" r="44" b="55721"/>
          <a:stretch>
            <a:fillRect/>
          </a:stretch>
        </p:blipFill>
        <p:spPr>
          <a:xfrm>
            <a:off x="1996828" y="5210938"/>
            <a:ext cx="8994253" cy="1160761"/>
          </a:xfrm>
          <a:prstGeom prst="rect"/>
        </p:spPr>
      </p:pic>
    </p:spTree>
  </p:cSld>
  <p:clrMapOvr>
    <a:masterClrMapping/>
  </p:clrMapOvr>
</p:sld>
</file>

<file path=ppt/theme/theme1.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2.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3.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4.xml><?xml version="1.0" encoding="utf-8"?>
<a:theme xmlns:a="http://schemas.openxmlformats.org/drawingml/2006/main" name="Office 主题">
  <a:themeElements>
    <a:clrScheme na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5.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title>PowerPoint 演示文稿</dc:title>
  <dc:creator>admin</dc:creator>
  <cp:lastModifiedBy>wps</cp:lastModifiedBy>
  <dcterms:created xsi:type="dcterms:W3CDTF">2015-04-16T14:43:17Z</dcterms:created>
  <dcterms:modified xsi:type="dcterms:W3CDTF">2023-05-24T10:47:58Z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1033-11.2.0.10382</vt:lpwstr>
  </property>
  <property fmtid="{D5CDD505-2E9C-101B-9397-08002B2CF9AE}" pid="3" name="ICV">
    <vt:lpwstr>4d991759617a4105b5410cbcc0861e4d</vt:lpwstr>
  </property>
</Properties>
</file>